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9"/>
  </p:notesMasterIdLst>
  <p:sldIdLst>
    <p:sldId id="327" r:id="rId2"/>
    <p:sldId id="588" r:id="rId3"/>
    <p:sldId id="590" r:id="rId4"/>
    <p:sldId id="592" r:id="rId5"/>
    <p:sldId id="593" r:id="rId6"/>
    <p:sldId id="594" r:id="rId7"/>
    <p:sldId id="597" r:id="rId8"/>
    <p:sldId id="596" r:id="rId9"/>
    <p:sldId id="598" r:id="rId10"/>
    <p:sldId id="600" r:id="rId11"/>
    <p:sldId id="601" r:id="rId12"/>
    <p:sldId id="602" r:id="rId13"/>
    <p:sldId id="603" r:id="rId14"/>
    <p:sldId id="604" r:id="rId15"/>
    <p:sldId id="605" r:id="rId16"/>
    <p:sldId id="606" r:id="rId17"/>
    <p:sldId id="628" r:id="rId18"/>
    <p:sldId id="607" r:id="rId19"/>
    <p:sldId id="630" r:id="rId20"/>
    <p:sldId id="631" r:id="rId21"/>
    <p:sldId id="629" r:id="rId22"/>
    <p:sldId id="614" r:id="rId23"/>
    <p:sldId id="637" r:id="rId24"/>
    <p:sldId id="638" r:id="rId25"/>
    <p:sldId id="639" r:id="rId26"/>
    <p:sldId id="649" r:id="rId27"/>
    <p:sldId id="640" r:id="rId28"/>
    <p:sldId id="612" r:id="rId29"/>
    <p:sldId id="615" r:id="rId30"/>
    <p:sldId id="652" r:id="rId31"/>
    <p:sldId id="654" r:id="rId32"/>
    <p:sldId id="653" r:id="rId33"/>
    <p:sldId id="616" r:id="rId34"/>
    <p:sldId id="618" r:id="rId35"/>
    <p:sldId id="620" r:id="rId36"/>
    <p:sldId id="621" r:id="rId37"/>
    <p:sldId id="622" r:id="rId38"/>
    <p:sldId id="623" r:id="rId39"/>
    <p:sldId id="632" r:id="rId40"/>
    <p:sldId id="633" r:id="rId41"/>
    <p:sldId id="626" r:id="rId42"/>
    <p:sldId id="641" r:id="rId43"/>
    <p:sldId id="642" r:id="rId44"/>
    <p:sldId id="643" r:id="rId45"/>
    <p:sldId id="644" r:id="rId46"/>
    <p:sldId id="645" r:id="rId47"/>
    <p:sldId id="646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00"/>
    <a:srgbClr val="6FD4FF"/>
    <a:srgbClr val="3366FF"/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71"/>
    <p:restoredTop sz="94719"/>
  </p:normalViewPr>
  <p:slideViewPr>
    <p:cSldViewPr snapToGrid="0" snapToObjects="1">
      <p:cViewPr varScale="1">
        <p:scale>
          <a:sx n="144" d="100"/>
          <a:sy n="144" d="100"/>
        </p:scale>
        <p:origin x="95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DB51F53-5F96-D941-BFD1-EB9C75BF086F}" type="slidenum">
              <a:rPr lang="en-US" sz="1200"/>
              <a:pPr/>
              <a:t>42</a:t>
            </a:fld>
            <a:endParaRPr lang="en-US" sz="1200"/>
          </a:p>
        </p:txBody>
      </p:sp>
      <p:sp>
        <p:nvSpPr>
          <p:cNvPr id="696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DF906503-5CBC-A647-B840-06424DBD8B06}" type="slidenum">
              <a:rPr lang="en-US" sz="1200"/>
              <a:pPr/>
              <a:t>43</a:t>
            </a:fld>
            <a:endParaRPr lang="en-US" sz="1200"/>
          </a:p>
        </p:txBody>
      </p:sp>
      <p:sp>
        <p:nvSpPr>
          <p:cNvPr id="716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4AED5ADF-ED94-904E-AA2C-FA8DE1E500CD}" type="slidenum">
              <a:rPr lang="en-US" sz="1200"/>
              <a:pPr/>
              <a:t>44</a:t>
            </a:fld>
            <a:endParaRPr lang="en-US" sz="1200"/>
          </a:p>
        </p:txBody>
      </p:sp>
      <p:sp>
        <p:nvSpPr>
          <p:cNvPr id="7373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CE917816-5336-9A4A-A09C-7DFE32B42C4C}" type="slidenum">
              <a:rPr lang="en-US" sz="1200"/>
              <a:pPr/>
              <a:t>45</a:t>
            </a:fld>
            <a:endParaRPr lang="en-US" sz="1200"/>
          </a:p>
        </p:txBody>
      </p:sp>
      <p:sp>
        <p:nvSpPr>
          <p:cNvPr id="75779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EE0D3DC-7038-3E40-8D19-9450ED5A302A}" type="slidenum">
              <a:rPr lang="en-US" sz="1200"/>
              <a:pPr/>
              <a:t>46</a:t>
            </a:fld>
            <a:endParaRPr lang="en-US" sz="1200"/>
          </a:p>
        </p:txBody>
      </p:sp>
      <p:sp>
        <p:nvSpPr>
          <p:cNvPr id="778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5B669956-4774-B240-9C74-EE47699FC40E}" type="slidenum">
              <a:rPr lang="en-US" sz="1200"/>
              <a:pPr/>
              <a:t>47</a:t>
            </a:fld>
            <a:endParaRPr lang="en-US" sz="1200"/>
          </a:p>
        </p:txBody>
      </p:sp>
      <p:sp>
        <p:nvSpPr>
          <p:cNvPr id="7987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228600" indent="-228600"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375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929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910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32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0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0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3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1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40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EC245-C696-BC48-A093-09C31B30B067}" type="datetimeFigureOut">
              <a:rPr lang="en-US" smtClean="0"/>
              <a:t>9/25/25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2D4D64-6D6A-A949-85F4-7FD739F65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7.emf"/><Relationship Id="rId18" Type="http://schemas.openxmlformats.org/officeDocument/2006/relationships/image" Target="../media/image9.emf"/><Relationship Id="rId3" Type="http://schemas.openxmlformats.org/officeDocument/2006/relationships/image" Target="../media/image2.emf"/><Relationship Id="rId21" Type="http://schemas.openxmlformats.org/officeDocument/2006/relationships/image" Target="../media/image10.emf"/><Relationship Id="rId7" Type="http://schemas.openxmlformats.org/officeDocument/2006/relationships/image" Target="../media/image4.emf"/><Relationship Id="rId12" Type="http://schemas.openxmlformats.org/officeDocument/2006/relationships/oleObject" Target="../embeddings/oleObject6.bin"/><Relationship Id="rId17" Type="http://schemas.openxmlformats.org/officeDocument/2006/relationships/oleObject" Target="../embeddings/oleObject9.bin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6.emf"/><Relationship Id="rId5" Type="http://schemas.openxmlformats.org/officeDocument/2006/relationships/image" Target="../media/image3.emf"/><Relationship Id="rId15" Type="http://schemas.openxmlformats.org/officeDocument/2006/relationships/image" Target="../media/image8.emf"/><Relationship Id="rId10" Type="http://schemas.openxmlformats.org/officeDocument/2006/relationships/oleObject" Target="../embeddings/oleObject5.bin"/><Relationship Id="rId19" Type="http://schemas.openxmlformats.org/officeDocument/2006/relationships/oleObject" Target="../embeddings/oleObject10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emf"/><Relationship Id="rId14" Type="http://schemas.openxmlformats.org/officeDocument/2006/relationships/oleObject" Target="../embeddings/oleObject7.bin"/><Relationship Id="rId2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4.emf"/><Relationship Id="rId12" Type="http://schemas.openxmlformats.org/officeDocument/2006/relationships/oleObject" Target="../embeddings/oleObject17.bin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16.emf"/><Relationship Id="rId5" Type="http://schemas.openxmlformats.org/officeDocument/2006/relationships/image" Target="../media/image13.emf"/><Relationship Id="rId15" Type="http://schemas.openxmlformats.org/officeDocument/2006/relationships/image" Target="../media/image18.emf"/><Relationship Id="rId10" Type="http://schemas.openxmlformats.org/officeDocument/2006/relationships/oleObject" Target="../embeddings/oleObject16.bin"/><Relationship Id="rId4" Type="http://schemas.openxmlformats.org/officeDocument/2006/relationships/oleObject" Target="../embeddings/oleObject13.bin"/><Relationship Id="rId9" Type="http://schemas.openxmlformats.org/officeDocument/2006/relationships/image" Target="../media/image15.emf"/><Relationship Id="rId14" Type="http://schemas.openxmlformats.org/officeDocument/2006/relationships/oleObject" Target="../embeddings/oleObject18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24.emf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12" Type="http://schemas.openxmlformats.org/officeDocument/2006/relationships/oleObject" Target="../embeddings/oleObject24.bin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23.emf"/><Relationship Id="rId5" Type="http://schemas.openxmlformats.org/officeDocument/2006/relationships/image" Target="../media/image20.e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28.emf"/><Relationship Id="rId3" Type="http://schemas.openxmlformats.org/officeDocument/2006/relationships/image" Target="../media/image25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30.bin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27.emf"/><Relationship Id="rId5" Type="http://schemas.openxmlformats.org/officeDocument/2006/relationships/image" Target="../media/image12.emf"/><Relationship Id="rId15" Type="http://schemas.openxmlformats.org/officeDocument/2006/relationships/image" Target="../media/image29.e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26.emf"/><Relationship Id="rId14" Type="http://schemas.openxmlformats.org/officeDocument/2006/relationships/oleObject" Target="../embeddings/oleObject31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25.emf"/><Relationship Id="rId7" Type="http://schemas.openxmlformats.org/officeDocument/2006/relationships/image" Target="../media/image13.emf"/><Relationship Id="rId2" Type="http://schemas.openxmlformats.org/officeDocument/2006/relationships/oleObject" Target="../embeddings/oleObject3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4.bin"/><Relationship Id="rId11" Type="http://schemas.openxmlformats.org/officeDocument/2006/relationships/image" Target="../media/image31.e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36.bin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image" Target="../media/image34.emf"/><Relationship Id="rId3" Type="http://schemas.openxmlformats.org/officeDocument/2006/relationships/image" Target="../media/image25.e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42.bin"/><Relationship Id="rId2" Type="http://schemas.openxmlformats.org/officeDocument/2006/relationships/oleObject" Target="../embeddings/oleObject3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33.e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4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5.bin"/><Relationship Id="rId5" Type="http://schemas.openxmlformats.org/officeDocument/2006/relationships/image" Target="../media/image36.emf"/><Relationship Id="rId4" Type="http://schemas.openxmlformats.org/officeDocument/2006/relationships/oleObject" Target="../embeddings/oleObject44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42.emf"/><Relationship Id="rId3" Type="http://schemas.openxmlformats.org/officeDocument/2006/relationships/image" Target="../media/image38.emf"/><Relationship Id="rId7" Type="http://schemas.openxmlformats.org/officeDocument/2006/relationships/image" Target="../media/image40.emf"/><Relationship Id="rId12" Type="http://schemas.openxmlformats.org/officeDocument/2006/relationships/oleObject" Target="../embeddings/oleObject52.bin"/><Relationship Id="rId2" Type="http://schemas.openxmlformats.org/officeDocument/2006/relationships/oleObject" Target="../embeddings/oleObject4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8.bin"/><Relationship Id="rId11" Type="http://schemas.openxmlformats.org/officeDocument/2006/relationships/oleObject" Target="../embeddings/oleObject51.bin"/><Relationship Id="rId5" Type="http://schemas.openxmlformats.org/officeDocument/2006/relationships/image" Target="../media/image39.emf"/><Relationship Id="rId10" Type="http://schemas.openxmlformats.org/officeDocument/2006/relationships/image" Target="../media/image41.emf"/><Relationship Id="rId4" Type="http://schemas.openxmlformats.org/officeDocument/2006/relationships/oleObject" Target="../embeddings/oleObject47.bin"/><Relationship Id="rId9" Type="http://schemas.openxmlformats.org/officeDocument/2006/relationships/oleObject" Target="../embeddings/oleObject50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6.bin"/><Relationship Id="rId13" Type="http://schemas.openxmlformats.org/officeDocument/2006/relationships/oleObject" Target="../embeddings/oleObject59.bin"/><Relationship Id="rId18" Type="http://schemas.openxmlformats.org/officeDocument/2006/relationships/image" Target="../media/image48.emf"/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12" Type="http://schemas.openxmlformats.org/officeDocument/2006/relationships/image" Target="../media/image45.emf"/><Relationship Id="rId17" Type="http://schemas.openxmlformats.org/officeDocument/2006/relationships/oleObject" Target="../embeddings/oleObject61.bin"/><Relationship Id="rId2" Type="http://schemas.openxmlformats.org/officeDocument/2006/relationships/oleObject" Target="../embeddings/oleObject53.bin"/><Relationship Id="rId16" Type="http://schemas.openxmlformats.org/officeDocument/2006/relationships/image" Target="../media/image47.emf"/><Relationship Id="rId20" Type="http://schemas.openxmlformats.org/officeDocument/2006/relationships/image" Target="../media/image49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55.bin"/><Relationship Id="rId11" Type="http://schemas.openxmlformats.org/officeDocument/2006/relationships/oleObject" Target="../embeddings/oleObject58.bin"/><Relationship Id="rId5" Type="http://schemas.openxmlformats.org/officeDocument/2006/relationships/image" Target="../media/image43.emf"/><Relationship Id="rId15" Type="http://schemas.openxmlformats.org/officeDocument/2006/relationships/oleObject" Target="../embeddings/oleObject60.bin"/><Relationship Id="rId10" Type="http://schemas.openxmlformats.org/officeDocument/2006/relationships/oleObject" Target="../embeddings/oleObject57.bin"/><Relationship Id="rId19" Type="http://schemas.openxmlformats.org/officeDocument/2006/relationships/oleObject" Target="../embeddings/oleObject62.bin"/><Relationship Id="rId4" Type="http://schemas.openxmlformats.org/officeDocument/2006/relationships/oleObject" Target="../embeddings/oleObject54.bin"/><Relationship Id="rId9" Type="http://schemas.openxmlformats.org/officeDocument/2006/relationships/image" Target="../media/image44.emf"/><Relationship Id="rId14" Type="http://schemas.openxmlformats.org/officeDocument/2006/relationships/image" Target="../media/image4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50.emf"/><Relationship Id="rId2" Type="http://schemas.openxmlformats.org/officeDocument/2006/relationships/oleObject" Target="../embeddings/oleObject6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5.bin"/><Relationship Id="rId5" Type="http://schemas.openxmlformats.org/officeDocument/2006/relationships/image" Target="../media/image37.emf"/><Relationship Id="rId4" Type="http://schemas.openxmlformats.org/officeDocument/2006/relationships/oleObject" Target="../embeddings/oleObject64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13" Type="http://schemas.openxmlformats.org/officeDocument/2006/relationships/image" Target="../media/image55.emf"/><Relationship Id="rId3" Type="http://schemas.openxmlformats.org/officeDocument/2006/relationships/image" Target="../media/image35.emf"/><Relationship Id="rId7" Type="http://schemas.openxmlformats.org/officeDocument/2006/relationships/image" Target="../media/image52.emf"/><Relationship Id="rId12" Type="http://schemas.openxmlformats.org/officeDocument/2006/relationships/oleObject" Target="../embeddings/oleObject71.bin"/><Relationship Id="rId2" Type="http://schemas.openxmlformats.org/officeDocument/2006/relationships/oleObject" Target="../embeddings/oleObject6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8.bin"/><Relationship Id="rId11" Type="http://schemas.openxmlformats.org/officeDocument/2006/relationships/image" Target="../media/image54.emf"/><Relationship Id="rId5" Type="http://schemas.openxmlformats.org/officeDocument/2006/relationships/image" Target="../media/image51.emf"/><Relationship Id="rId10" Type="http://schemas.openxmlformats.org/officeDocument/2006/relationships/oleObject" Target="../embeddings/oleObject70.bin"/><Relationship Id="rId4" Type="http://schemas.openxmlformats.org/officeDocument/2006/relationships/oleObject" Target="../embeddings/oleObject67.bin"/><Relationship Id="rId9" Type="http://schemas.openxmlformats.org/officeDocument/2006/relationships/image" Target="../media/image5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7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4.bin"/><Relationship Id="rId5" Type="http://schemas.openxmlformats.org/officeDocument/2006/relationships/image" Target="../media/image56.emf"/><Relationship Id="rId4" Type="http://schemas.openxmlformats.org/officeDocument/2006/relationships/oleObject" Target="../embeddings/oleObject7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image" Target="../media/image55.emf"/><Relationship Id="rId3" Type="http://schemas.openxmlformats.org/officeDocument/2006/relationships/image" Target="../media/image35.emf"/><Relationship Id="rId7" Type="http://schemas.openxmlformats.org/officeDocument/2006/relationships/image" Target="../media/image51.emf"/><Relationship Id="rId12" Type="http://schemas.openxmlformats.org/officeDocument/2006/relationships/oleObject" Target="../embeddings/oleObject80.bin"/><Relationship Id="rId2" Type="http://schemas.openxmlformats.org/officeDocument/2006/relationships/oleObject" Target="../embeddings/oleObject7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7.bin"/><Relationship Id="rId11" Type="http://schemas.openxmlformats.org/officeDocument/2006/relationships/image" Target="../media/image53.emf"/><Relationship Id="rId5" Type="http://schemas.openxmlformats.org/officeDocument/2006/relationships/image" Target="../media/image57.emf"/><Relationship Id="rId10" Type="http://schemas.openxmlformats.org/officeDocument/2006/relationships/oleObject" Target="../embeddings/oleObject79.bin"/><Relationship Id="rId4" Type="http://schemas.openxmlformats.org/officeDocument/2006/relationships/oleObject" Target="../embeddings/oleObject76.bin"/><Relationship Id="rId9" Type="http://schemas.openxmlformats.org/officeDocument/2006/relationships/image" Target="../media/image5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oleObject" Target="../embeddings/oleObject88.bin"/><Relationship Id="rId18" Type="http://schemas.openxmlformats.org/officeDocument/2006/relationships/image" Target="../media/image62.emf"/><Relationship Id="rId3" Type="http://schemas.openxmlformats.org/officeDocument/2006/relationships/image" Target="../media/image58.emf"/><Relationship Id="rId7" Type="http://schemas.openxmlformats.org/officeDocument/2006/relationships/image" Target="../media/image60.emf"/><Relationship Id="rId12" Type="http://schemas.openxmlformats.org/officeDocument/2006/relationships/oleObject" Target="../embeddings/oleObject87.bin"/><Relationship Id="rId17" Type="http://schemas.openxmlformats.org/officeDocument/2006/relationships/oleObject" Target="../embeddings/oleObject92.bin"/><Relationship Id="rId2" Type="http://schemas.openxmlformats.org/officeDocument/2006/relationships/oleObject" Target="../embeddings/oleObject81.bin"/><Relationship Id="rId16" Type="http://schemas.openxmlformats.org/officeDocument/2006/relationships/oleObject" Target="../embeddings/oleObject91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3.bin"/><Relationship Id="rId11" Type="http://schemas.openxmlformats.org/officeDocument/2006/relationships/oleObject" Target="../embeddings/oleObject86.bin"/><Relationship Id="rId5" Type="http://schemas.openxmlformats.org/officeDocument/2006/relationships/image" Target="../media/image59.emf"/><Relationship Id="rId15" Type="http://schemas.openxmlformats.org/officeDocument/2006/relationships/oleObject" Target="../embeddings/oleObject90.bin"/><Relationship Id="rId10" Type="http://schemas.openxmlformats.org/officeDocument/2006/relationships/oleObject" Target="../embeddings/oleObject85.bin"/><Relationship Id="rId4" Type="http://schemas.openxmlformats.org/officeDocument/2006/relationships/oleObject" Target="../embeddings/oleObject82.bin"/><Relationship Id="rId9" Type="http://schemas.openxmlformats.org/officeDocument/2006/relationships/image" Target="../media/image61.emf"/><Relationship Id="rId14" Type="http://schemas.openxmlformats.org/officeDocument/2006/relationships/oleObject" Target="../embeddings/oleObject89.bin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emf"/><Relationship Id="rId18" Type="http://schemas.openxmlformats.org/officeDocument/2006/relationships/oleObject" Target="../embeddings/oleObject103.bin"/><Relationship Id="rId26" Type="http://schemas.openxmlformats.org/officeDocument/2006/relationships/oleObject" Target="../embeddings/oleObject109.bin"/><Relationship Id="rId39" Type="http://schemas.openxmlformats.org/officeDocument/2006/relationships/oleObject" Target="../embeddings/oleObject121.bin"/><Relationship Id="rId21" Type="http://schemas.openxmlformats.org/officeDocument/2006/relationships/oleObject" Target="../embeddings/oleObject106.bin"/><Relationship Id="rId34" Type="http://schemas.openxmlformats.org/officeDocument/2006/relationships/oleObject" Target="../embeddings/oleObject116.bin"/><Relationship Id="rId42" Type="http://schemas.openxmlformats.org/officeDocument/2006/relationships/oleObject" Target="../embeddings/oleObject124.bin"/><Relationship Id="rId47" Type="http://schemas.openxmlformats.org/officeDocument/2006/relationships/oleObject" Target="../embeddings/oleObject129.bin"/><Relationship Id="rId7" Type="http://schemas.openxmlformats.org/officeDocument/2006/relationships/image" Target="../media/image63.emf"/><Relationship Id="rId2" Type="http://schemas.openxmlformats.org/officeDocument/2006/relationships/oleObject" Target="../embeddings/oleObject93.bin"/><Relationship Id="rId16" Type="http://schemas.openxmlformats.org/officeDocument/2006/relationships/oleObject" Target="../embeddings/oleObject101.bin"/><Relationship Id="rId29" Type="http://schemas.openxmlformats.org/officeDocument/2006/relationships/oleObject" Target="../embeddings/oleObject112.bin"/><Relationship Id="rId11" Type="http://schemas.openxmlformats.org/officeDocument/2006/relationships/image" Target="../media/image60.emf"/><Relationship Id="rId24" Type="http://schemas.openxmlformats.org/officeDocument/2006/relationships/image" Target="../media/image65.emf"/><Relationship Id="rId32" Type="http://schemas.openxmlformats.org/officeDocument/2006/relationships/image" Target="../media/image66.emf"/><Relationship Id="rId37" Type="http://schemas.openxmlformats.org/officeDocument/2006/relationships/oleObject" Target="../embeddings/oleObject119.bin"/><Relationship Id="rId40" Type="http://schemas.openxmlformats.org/officeDocument/2006/relationships/oleObject" Target="../embeddings/oleObject122.bin"/><Relationship Id="rId45" Type="http://schemas.openxmlformats.org/officeDocument/2006/relationships/oleObject" Target="../embeddings/oleObject127.bin"/><Relationship Id="rId5" Type="http://schemas.openxmlformats.org/officeDocument/2006/relationships/image" Target="../media/image62.emf"/><Relationship Id="rId15" Type="http://schemas.openxmlformats.org/officeDocument/2006/relationships/oleObject" Target="../embeddings/oleObject100.bin"/><Relationship Id="rId23" Type="http://schemas.openxmlformats.org/officeDocument/2006/relationships/oleObject" Target="../embeddings/oleObject107.bin"/><Relationship Id="rId28" Type="http://schemas.openxmlformats.org/officeDocument/2006/relationships/oleObject" Target="../embeddings/oleObject111.bin"/><Relationship Id="rId36" Type="http://schemas.openxmlformats.org/officeDocument/2006/relationships/oleObject" Target="../embeddings/oleObject118.bin"/><Relationship Id="rId49" Type="http://schemas.openxmlformats.org/officeDocument/2006/relationships/image" Target="../media/image67.emf"/><Relationship Id="rId10" Type="http://schemas.openxmlformats.org/officeDocument/2006/relationships/oleObject" Target="../embeddings/oleObject97.bin"/><Relationship Id="rId19" Type="http://schemas.openxmlformats.org/officeDocument/2006/relationships/oleObject" Target="../embeddings/oleObject104.bin"/><Relationship Id="rId31" Type="http://schemas.openxmlformats.org/officeDocument/2006/relationships/oleObject" Target="../embeddings/oleObject114.bin"/><Relationship Id="rId44" Type="http://schemas.openxmlformats.org/officeDocument/2006/relationships/oleObject" Target="../embeddings/oleObject126.bin"/><Relationship Id="rId4" Type="http://schemas.openxmlformats.org/officeDocument/2006/relationships/oleObject" Target="../embeddings/oleObject94.bin"/><Relationship Id="rId9" Type="http://schemas.openxmlformats.org/officeDocument/2006/relationships/image" Target="../media/image59.emf"/><Relationship Id="rId14" Type="http://schemas.openxmlformats.org/officeDocument/2006/relationships/oleObject" Target="../embeddings/oleObject99.bin"/><Relationship Id="rId22" Type="http://schemas.openxmlformats.org/officeDocument/2006/relationships/image" Target="../media/image64.emf"/><Relationship Id="rId27" Type="http://schemas.openxmlformats.org/officeDocument/2006/relationships/oleObject" Target="../embeddings/oleObject110.bin"/><Relationship Id="rId30" Type="http://schemas.openxmlformats.org/officeDocument/2006/relationships/oleObject" Target="../embeddings/oleObject113.bin"/><Relationship Id="rId35" Type="http://schemas.openxmlformats.org/officeDocument/2006/relationships/oleObject" Target="../embeddings/oleObject117.bin"/><Relationship Id="rId43" Type="http://schemas.openxmlformats.org/officeDocument/2006/relationships/oleObject" Target="../embeddings/oleObject125.bin"/><Relationship Id="rId48" Type="http://schemas.openxmlformats.org/officeDocument/2006/relationships/oleObject" Target="../embeddings/oleObject130.bin"/><Relationship Id="rId8" Type="http://schemas.openxmlformats.org/officeDocument/2006/relationships/oleObject" Target="../embeddings/oleObject96.bin"/><Relationship Id="rId3" Type="http://schemas.openxmlformats.org/officeDocument/2006/relationships/image" Target="../media/image58.emf"/><Relationship Id="rId12" Type="http://schemas.openxmlformats.org/officeDocument/2006/relationships/oleObject" Target="../embeddings/oleObject98.bin"/><Relationship Id="rId17" Type="http://schemas.openxmlformats.org/officeDocument/2006/relationships/oleObject" Target="../embeddings/oleObject102.bin"/><Relationship Id="rId25" Type="http://schemas.openxmlformats.org/officeDocument/2006/relationships/oleObject" Target="../embeddings/oleObject108.bin"/><Relationship Id="rId33" Type="http://schemas.openxmlformats.org/officeDocument/2006/relationships/oleObject" Target="../embeddings/oleObject115.bin"/><Relationship Id="rId38" Type="http://schemas.openxmlformats.org/officeDocument/2006/relationships/oleObject" Target="../embeddings/oleObject120.bin"/><Relationship Id="rId46" Type="http://schemas.openxmlformats.org/officeDocument/2006/relationships/oleObject" Target="../embeddings/oleObject128.bin"/><Relationship Id="rId20" Type="http://schemas.openxmlformats.org/officeDocument/2006/relationships/oleObject" Target="../embeddings/oleObject105.bin"/><Relationship Id="rId41" Type="http://schemas.openxmlformats.org/officeDocument/2006/relationships/oleObject" Target="../embeddings/oleObject123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5.bin"/></Relationships>
</file>

<file path=ppt/slides/_rels/slide18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137.bin"/><Relationship Id="rId18" Type="http://schemas.openxmlformats.org/officeDocument/2006/relationships/oleObject" Target="../embeddings/oleObject142.bin"/><Relationship Id="rId26" Type="http://schemas.openxmlformats.org/officeDocument/2006/relationships/oleObject" Target="../embeddings/oleObject148.bin"/><Relationship Id="rId39" Type="http://schemas.openxmlformats.org/officeDocument/2006/relationships/oleObject" Target="../embeddings/oleObject160.bin"/><Relationship Id="rId21" Type="http://schemas.openxmlformats.org/officeDocument/2006/relationships/oleObject" Target="../embeddings/oleObject144.bin"/><Relationship Id="rId34" Type="http://schemas.openxmlformats.org/officeDocument/2006/relationships/oleObject" Target="../embeddings/oleObject155.bin"/><Relationship Id="rId42" Type="http://schemas.openxmlformats.org/officeDocument/2006/relationships/oleObject" Target="../embeddings/oleObject163.bin"/><Relationship Id="rId47" Type="http://schemas.openxmlformats.org/officeDocument/2006/relationships/image" Target="../media/image67.emf"/><Relationship Id="rId50" Type="http://schemas.openxmlformats.org/officeDocument/2006/relationships/oleObject" Target="../embeddings/oleObject169.bin"/><Relationship Id="rId7" Type="http://schemas.openxmlformats.org/officeDocument/2006/relationships/image" Target="../media/image63.emf"/><Relationship Id="rId2" Type="http://schemas.openxmlformats.org/officeDocument/2006/relationships/oleObject" Target="../embeddings/oleObject131.bin"/><Relationship Id="rId16" Type="http://schemas.openxmlformats.org/officeDocument/2006/relationships/oleObject" Target="../embeddings/oleObject140.bin"/><Relationship Id="rId29" Type="http://schemas.openxmlformats.org/officeDocument/2006/relationships/oleObject" Target="../embeddings/oleObject151.bin"/><Relationship Id="rId11" Type="http://schemas.openxmlformats.org/officeDocument/2006/relationships/image" Target="../media/image61.emf"/><Relationship Id="rId24" Type="http://schemas.openxmlformats.org/officeDocument/2006/relationships/oleObject" Target="../embeddings/oleObject146.bin"/><Relationship Id="rId32" Type="http://schemas.openxmlformats.org/officeDocument/2006/relationships/oleObject" Target="../embeddings/oleObject153.bin"/><Relationship Id="rId37" Type="http://schemas.openxmlformats.org/officeDocument/2006/relationships/oleObject" Target="../embeddings/oleObject158.bin"/><Relationship Id="rId40" Type="http://schemas.openxmlformats.org/officeDocument/2006/relationships/oleObject" Target="../embeddings/oleObject161.bin"/><Relationship Id="rId45" Type="http://schemas.openxmlformats.org/officeDocument/2006/relationships/oleObject" Target="../embeddings/oleObject166.bin"/><Relationship Id="rId5" Type="http://schemas.openxmlformats.org/officeDocument/2006/relationships/image" Target="../media/image62.emf"/><Relationship Id="rId15" Type="http://schemas.openxmlformats.org/officeDocument/2006/relationships/oleObject" Target="../embeddings/oleObject139.bin"/><Relationship Id="rId23" Type="http://schemas.openxmlformats.org/officeDocument/2006/relationships/oleObject" Target="../embeddings/oleObject145.bin"/><Relationship Id="rId28" Type="http://schemas.openxmlformats.org/officeDocument/2006/relationships/oleObject" Target="../embeddings/oleObject150.bin"/><Relationship Id="rId36" Type="http://schemas.openxmlformats.org/officeDocument/2006/relationships/oleObject" Target="../embeddings/oleObject157.bin"/><Relationship Id="rId49" Type="http://schemas.openxmlformats.org/officeDocument/2006/relationships/image" Target="../media/image69.emf"/><Relationship Id="rId10" Type="http://schemas.openxmlformats.org/officeDocument/2006/relationships/oleObject" Target="../embeddings/oleObject135.bin"/><Relationship Id="rId19" Type="http://schemas.openxmlformats.org/officeDocument/2006/relationships/oleObject" Target="../embeddings/oleObject143.bin"/><Relationship Id="rId31" Type="http://schemas.openxmlformats.org/officeDocument/2006/relationships/oleObject" Target="../embeddings/oleObject152.bin"/><Relationship Id="rId44" Type="http://schemas.openxmlformats.org/officeDocument/2006/relationships/oleObject" Target="../embeddings/oleObject165.bin"/><Relationship Id="rId4" Type="http://schemas.openxmlformats.org/officeDocument/2006/relationships/oleObject" Target="../embeddings/oleObject132.bin"/><Relationship Id="rId9" Type="http://schemas.openxmlformats.org/officeDocument/2006/relationships/image" Target="../media/image60.emf"/><Relationship Id="rId14" Type="http://schemas.openxmlformats.org/officeDocument/2006/relationships/oleObject" Target="../embeddings/oleObject138.bin"/><Relationship Id="rId22" Type="http://schemas.openxmlformats.org/officeDocument/2006/relationships/image" Target="../media/image65.emf"/><Relationship Id="rId27" Type="http://schemas.openxmlformats.org/officeDocument/2006/relationships/oleObject" Target="../embeddings/oleObject149.bin"/><Relationship Id="rId30" Type="http://schemas.openxmlformats.org/officeDocument/2006/relationships/image" Target="../media/image66.emf"/><Relationship Id="rId35" Type="http://schemas.openxmlformats.org/officeDocument/2006/relationships/oleObject" Target="../embeddings/oleObject156.bin"/><Relationship Id="rId43" Type="http://schemas.openxmlformats.org/officeDocument/2006/relationships/oleObject" Target="../embeddings/oleObject164.bin"/><Relationship Id="rId48" Type="http://schemas.openxmlformats.org/officeDocument/2006/relationships/oleObject" Target="../embeddings/oleObject168.bin"/><Relationship Id="rId8" Type="http://schemas.openxmlformats.org/officeDocument/2006/relationships/oleObject" Target="../embeddings/oleObject134.bin"/><Relationship Id="rId51" Type="http://schemas.openxmlformats.org/officeDocument/2006/relationships/image" Target="../media/image70.emf"/><Relationship Id="rId3" Type="http://schemas.openxmlformats.org/officeDocument/2006/relationships/image" Target="../media/image68.emf"/><Relationship Id="rId12" Type="http://schemas.openxmlformats.org/officeDocument/2006/relationships/oleObject" Target="../embeddings/oleObject136.bin"/><Relationship Id="rId17" Type="http://schemas.openxmlformats.org/officeDocument/2006/relationships/oleObject" Target="../embeddings/oleObject141.bin"/><Relationship Id="rId25" Type="http://schemas.openxmlformats.org/officeDocument/2006/relationships/oleObject" Target="../embeddings/oleObject147.bin"/><Relationship Id="rId33" Type="http://schemas.openxmlformats.org/officeDocument/2006/relationships/oleObject" Target="../embeddings/oleObject154.bin"/><Relationship Id="rId38" Type="http://schemas.openxmlformats.org/officeDocument/2006/relationships/oleObject" Target="../embeddings/oleObject159.bin"/><Relationship Id="rId46" Type="http://schemas.openxmlformats.org/officeDocument/2006/relationships/oleObject" Target="../embeddings/oleObject167.bin"/><Relationship Id="rId20" Type="http://schemas.openxmlformats.org/officeDocument/2006/relationships/image" Target="../media/image64.emf"/><Relationship Id="rId41" Type="http://schemas.openxmlformats.org/officeDocument/2006/relationships/oleObject" Target="../embeddings/oleObject162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33.bin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emf"/><Relationship Id="rId18" Type="http://schemas.openxmlformats.org/officeDocument/2006/relationships/oleObject" Target="../embeddings/oleObject180.bin"/><Relationship Id="rId26" Type="http://schemas.openxmlformats.org/officeDocument/2006/relationships/oleObject" Target="../embeddings/oleObject186.bin"/><Relationship Id="rId39" Type="http://schemas.openxmlformats.org/officeDocument/2006/relationships/oleObject" Target="../embeddings/oleObject198.bin"/><Relationship Id="rId21" Type="http://schemas.openxmlformats.org/officeDocument/2006/relationships/oleObject" Target="../embeddings/oleObject183.bin"/><Relationship Id="rId34" Type="http://schemas.openxmlformats.org/officeDocument/2006/relationships/oleObject" Target="../embeddings/oleObject193.bin"/><Relationship Id="rId42" Type="http://schemas.openxmlformats.org/officeDocument/2006/relationships/oleObject" Target="../embeddings/oleObject201.bin"/><Relationship Id="rId47" Type="http://schemas.openxmlformats.org/officeDocument/2006/relationships/oleObject" Target="../embeddings/oleObject206.bin"/><Relationship Id="rId50" Type="http://schemas.openxmlformats.org/officeDocument/2006/relationships/oleObject" Target="../embeddings/oleObject208.bin"/><Relationship Id="rId7" Type="http://schemas.openxmlformats.org/officeDocument/2006/relationships/image" Target="../media/image62.emf"/><Relationship Id="rId2" Type="http://schemas.openxmlformats.org/officeDocument/2006/relationships/oleObject" Target="../embeddings/oleObject170.bin"/><Relationship Id="rId16" Type="http://schemas.openxmlformats.org/officeDocument/2006/relationships/oleObject" Target="../embeddings/oleObject178.bin"/><Relationship Id="rId29" Type="http://schemas.openxmlformats.org/officeDocument/2006/relationships/oleObject" Target="../embeddings/oleObject189.bin"/><Relationship Id="rId11" Type="http://schemas.openxmlformats.org/officeDocument/2006/relationships/image" Target="../media/image60.emf"/><Relationship Id="rId24" Type="http://schemas.openxmlformats.org/officeDocument/2006/relationships/image" Target="../media/image65.emf"/><Relationship Id="rId32" Type="http://schemas.openxmlformats.org/officeDocument/2006/relationships/image" Target="../media/image66.emf"/><Relationship Id="rId37" Type="http://schemas.openxmlformats.org/officeDocument/2006/relationships/oleObject" Target="../embeddings/oleObject196.bin"/><Relationship Id="rId40" Type="http://schemas.openxmlformats.org/officeDocument/2006/relationships/oleObject" Target="../embeddings/oleObject199.bin"/><Relationship Id="rId45" Type="http://schemas.openxmlformats.org/officeDocument/2006/relationships/oleObject" Target="../embeddings/oleObject204.bin"/><Relationship Id="rId53" Type="http://schemas.openxmlformats.org/officeDocument/2006/relationships/image" Target="../media/image73.emf"/><Relationship Id="rId5" Type="http://schemas.openxmlformats.org/officeDocument/2006/relationships/image" Target="../media/image58.emf"/><Relationship Id="rId10" Type="http://schemas.openxmlformats.org/officeDocument/2006/relationships/oleObject" Target="../embeddings/oleObject174.bin"/><Relationship Id="rId19" Type="http://schemas.openxmlformats.org/officeDocument/2006/relationships/oleObject" Target="../embeddings/oleObject181.bin"/><Relationship Id="rId31" Type="http://schemas.openxmlformats.org/officeDocument/2006/relationships/oleObject" Target="../embeddings/oleObject191.bin"/><Relationship Id="rId44" Type="http://schemas.openxmlformats.org/officeDocument/2006/relationships/oleObject" Target="../embeddings/oleObject203.bin"/><Relationship Id="rId52" Type="http://schemas.openxmlformats.org/officeDocument/2006/relationships/oleObject" Target="../embeddings/oleObject209.bin"/><Relationship Id="rId4" Type="http://schemas.openxmlformats.org/officeDocument/2006/relationships/oleObject" Target="../embeddings/oleObject171.bin"/><Relationship Id="rId9" Type="http://schemas.openxmlformats.org/officeDocument/2006/relationships/image" Target="../media/image63.emf"/><Relationship Id="rId14" Type="http://schemas.openxmlformats.org/officeDocument/2006/relationships/oleObject" Target="../embeddings/oleObject176.bin"/><Relationship Id="rId22" Type="http://schemas.openxmlformats.org/officeDocument/2006/relationships/image" Target="../media/image64.emf"/><Relationship Id="rId27" Type="http://schemas.openxmlformats.org/officeDocument/2006/relationships/oleObject" Target="../embeddings/oleObject187.bin"/><Relationship Id="rId30" Type="http://schemas.openxmlformats.org/officeDocument/2006/relationships/oleObject" Target="../embeddings/oleObject190.bin"/><Relationship Id="rId35" Type="http://schemas.openxmlformats.org/officeDocument/2006/relationships/oleObject" Target="../embeddings/oleObject194.bin"/><Relationship Id="rId43" Type="http://schemas.openxmlformats.org/officeDocument/2006/relationships/oleObject" Target="../embeddings/oleObject202.bin"/><Relationship Id="rId48" Type="http://schemas.openxmlformats.org/officeDocument/2006/relationships/oleObject" Target="../embeddings/oleObject207.bin"/><Relationship Id="rId8" Type="http://schemas.openxmlformats.org/officeDocument/2006/relationships/oleObject" Target="../embeddings/oleObject173.bin"/><Relationship Id="rId51" Type="http://schemas.openxmlformats.org/officeDocument/2006/relationships/image" Target="../media/image72.emf"/><Relationship Id="rId3" Type="http://schemas.openxmlformats.org/officeDocument/2006/relationships/image" Target="../media/image71.emf"/><Relationship Id="rId12" Type="http://schemas.openxmlformats.org/officeDocument/2006/relationships/oleObject" Target="../embeddings/oleObject175.bin"/><Relationship Id="rId17" Type="http://schemas.openxmlformats.org/officeDocument/2006/relationships/oleObject" Target="../embeddings/oleObject179.bin"/><Relationship Id="rId25" Type="http://schemas.openxmlformats.org/officeDocument/2006/relationships/oleObject" Target="../embeddings/oleObject185.bin"/><Relationship Id="rId33" Type="http://schemas.openxmlformats.org/officeDocument/2006/relationships/oleObject" Target="../embeddings/oleObject192.bin"/><Relationship Id="rId38" Type="http://schemas.openxmlformats.org/officeDocument/2006/relationships/oleObject" Target="../embeddings/oleObject197.bin"/><Relationship Id="rId46" Type="http://schemas.openxmlformats.org/officeDocument/2006/relationships/oleObject" Target="../embeddings/oleObject205.bin"/><Relationship Id="rId20" Type="http://schemas.openxmlformats.org/officeDocument/2006/relationships/oleObject" Target="../embeddings/oleObject182.bin"/><Relationship Id="rId41" Type="http://schemas.openxmlformats.org/officeDocument/2006/relationships/oleObject" Target="../embeddings/oleObject20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72.bin"/><Relationship Id="rId15" Type="http://schemas.openxmlformats.org/officeDocument/2006/relationships/oleObject" Target="../embeddings/oleObject177.bin"/><Relationship Id="rId23" Type="http://schemas.openxmlformats.org/officeDocument/2006/relationships/oleObject" Target="../embeddings/oleObject184.bin"/><Relationship Id="rId28" Type="http://schemas.openxmlformats.org/officeDocument/2006/relationships/oleObject" Target="../embeddings/oleObject188.bin"/><Relationship Id="rId36" Type="http://schemas.openxmlformats.org/officeDocument/2006/relationships/oleObject" Target="../embeddings/oleObject195.bin"/><Relationship Id="rId49" Type="http://schemas.openxmlformats.org/officeDocument/2006/relationships/image" Target="../media/image67.emf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1.emf"/><Relationship Id="rId18" Type="http://schemas.openxmlformats.org/officeDocument/2006/relationships/oleObject" Target="../embeddings/oleObject220.bin"/><Relationship Id="rId26" Type="http://schemas.openxmlformats.org/officeDocument/2006/relationships/oleObject" Target="../embeddings/oleObject226.bin"/><Relationship Id="rId39" Type="http://schemas.openxmlformats.org/officeDocument/2006/relationships/oleObject" Target="../embeddings/oleObject238.bin"/><Relationship Id="rId21" Type="http://schemas.openxmlformats.org/officeDocument/2006/relationships/oleObject" Target="../embeddings/oleObject223.bin"/><Relationship Id="rId34" Type="http://schemas.openxmlformats.org/officeDocument/2006/relationships/oleObject" Target="../embeddings/oleObject233.bin"/><Relationship Id="rId42" Type="http://schemas.openxmlformats.org/officeDocument/2006/relationships/oleObject" Target="../embeddings/oleObject241.bin"/><Relationship Id="rId47" Type="http://schemas.openxmlformats.org/officeDocument/2006/relationships/oleObject" Target="../embeddings/oleObject246.bin"/><Relationship Id="rId50" Type="http://schemas.openxmlformats.org/officeDocument/2006/relationships/oleObject" Target="../embeddings/oleObject248.bin"/><Relationship Id="rId7" Type="http://schemas.openxmlformats.org/officeDocument/2006/relationships/image" Target="../media/image62.emf"/><Relationship Id="rId2" Type="http://schemas.openxmlformats.org/officeDocument/2006/relationships/oleObject" Target="../embeddings/oleObject210.bin"/><Relationship Id="rId16" Type="http://schemas.openxmlformats.org/officeDocument/2006/relationships/oleObject" Target="../embeddings/oleObject218.bin"/><Relationship Id="rId29" Type="http://schemas.openxmlformats.org/officeDocument/2006/relationships/oleObject" Target="../embeddings/oleObject229.bin"/><Relationship Id="rId11" Type="http://schemas.openxmlformats.org/officeDocument/2006/relationships/image" Target="../media/image59.emf"/><Relationship Id="rId24" Type="http://schemas.openxmlformats.org/officeDocument/2006/relationships/image" Target="../media/image65.emf"/><Relationship Id="rId32" Type="http://schemas.openxmlformats.org/officeDocument/2006/relationships/image" Target="../media/image66.emf"/><Relationship Id="rId37" Type="http://schemas.openxmlformats.org/officeDocument/2006/relationships/oleObject" Target="../embeddings/oleObject236.bin"/><Relationship Id="rId40" Type="http://schemas.openxmlformats.org/officeDocument/2006/relationships/oleObject" Target="../embeddings/oleObject239.bin"/><Relationship Id="rId45" Type="http://schemas.openxmlformats.org/officeDocument/2006/relationships/oleObject" Target="../embeddings/oleObject244.bin"/><Relationship Id="rId53" Type="http://schemas.openxmlformats.org/officeDocument/2006/relationships/image" Target="../media/image76.emf"/><Relationship Id="rId5" Type="http://schemas.openxmlformats.org/officeDocument/2006/relationships/image" Target="../media/image58.emf"/><Relationship Id="rId10" Type="http://schemas.openxmlformats.org/officeDocument/2006/relationships/oleObject" Target="../embeddings/oleObject214.bin"/><Relationship Id="rId19" Type="http://schemas.openxmlformats.org/officeDocument/2006/relationships/oleObject" Target="../embeddings/oleObject221.bin"/><Relationship Id="rId31" Type="http://schemas.openxmlformats.org/officeDocument/2006/relationships/oleObject" Target="../embeddings/oleObject231.bin"/><Relationship Id="rId44" Type="http://schemas.openxmlformats.org/officeDocument/2006/relationships/oleObject" Target="../embeddings/oleObject243.bin"/><Relationship Id="rId52" Type="http://schemas.openxmlformats.org/officeDocument/2006/relationships/oleObject" Target="../embeddings/oleObject249.bin"/><Relationship Id="rId4" Type="http://schemas.openxmlformats.org/officeDocument/2006/relationships/oleObject" Target="../embeddings/oleObject211.bin"/><Relationship Id="rId9" Type="http://schemas.openxmlformats.org/officeDocument/2006/relationships/image" Target="../media/image63.emf"/><Relationship Id="rId14" Type="http://schemas.openxmlformats.org/officeDocument/2006/relationships/oleObject" Target="../embeddings/oleObject216.bin"/><Relationship Id="rId22" Type="http://schemas.openxmlformats.org/officeDocument/2006/relationships/image" Target="../media/image64.emf"/><Relationship Id="rId27" Type="http://schemas.openxmlformats.org/officeDocument/2006/relationships/oleObject" Target="../embeddings/oleObject227.bin"/><Relationship Id="rId30" Type="http://schemas.openxmlformats.org/officeDocument/2006/relationships/oleObject" Target="../embeddings/oleObject230.bin"/><Relationship Id="rId35" Type="http://schemas.openxmlformats.org/officeDocument/2006/relationships/oleObject" Target="../embeddings/oleObject234.bin"/><Relationship Id="rId43" Type="http://schemas.openxmlformats.org/officeDocument/2006/relationships/oleObject" Target="../embeddings/oleObject242.bin"/><Relationship Id="rId48" Type="http://schemas.openxmlformats.org/officeDocument/2006/relationships/oleObject" Target="../embeddings/oleObject247.bin"/><Relationship Id="rId8" Type="http://schemas.openxmlformats.org/officeDocument/2006/relationships/oleObject" Target="../embeddings/oleObject213.bin"/><Relationship Id="rId51" Type="http://schemas.openxmlformats.org/officeDocument/2006/relationships/image" Target="../media/image75.emf"/><Relationship Id="rId3" Type="http://schemas.openxmlformats.org/officeDocument/2006/relationships/image" Target="../media/image74.emf"/><Relationship Id="rId12" Type="http://schemas.openxmlformats.org/officeDocument/2006/relationships/oleObject" Target="../embeddings/oleObject215.bin"/><Relationship Id="rId17" Type="http://schemas.openxmlformats.org/officeDocument/2006/relationships/oleObject" Target="../embeddings/oleObject219.bin"/><Relationship Id="rId25" Type="http://schemas.openxmlformats.org/officeDocument/2006/relationships/oleObject" Target="../embeddings/oleObject225.bin"/><Relationship Id="rId33" Type="http://schemas.openxmlformats.org/officeDocument/2006/relationships/oleObject" Target="../embeddings/oleObject232.bin"/><Relationship Id="rId38" Type="http://schemas.openxmlformats.org/officeDocument/2006/relationships/oleObject" Target="../embeddings/oleObject237.bin"/><Relationship Id="rId46" Type="http://schemas.openxmlformats.org/officeDocument/2006/relationships/oleObject" Target="../embeddings/oleObject245.bin"/><Relationship Id="rId20" Type="http://schemas.openxmlformats.org/officeDocument/2006/relationships/oleObject" Target="../embeddings/oleObject222.bin"/><Relationship Id="rId41" Type="http://schemas.openxmlformats.org/officeDocument/2006/relationships/oleObject" Target="../embeddings/oleObject24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12.bin"/><Relationship Id="rId15" Type="http://schemas.openxmlformats.org/officeDocument/2006/relationships/oleObject" Target="../embeddings/oleObject217.bin"/><Relationship Id="rId23" Type="http://schemas.openxmlformats.org/officeDocument/2006/relationships/oleObject" Target="../embeddings/oleObject224.bin"/><Relationship Id="rId28" Type="http://schemas.openxmlformats.org/officeDocument/2006/relationships/oleObject" Target="../embeddings/oleObject228.bin"/><Relationship Id="rId36" Type="http://schemas.openxmlformats.org/officeDocument/2006/relationships/oleObject" Target="../embeddings/oleObject235.bin"/><Relationship Id="rId49" Type="http://schemas.openxmlformats.org/officeDocument/2006/relationships/image" Target="../media/image67.emf"/></Relationships>
</file>

<file path=ppt/slides/_rels/slide2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4.emf"/><Relationship Id="rId21" Type="http://schemas.openxmlformats.org/officeDocument/2006/relationships/oleObject" Target="../embeddings/oleObject261.bin"/><Relationship Id="rId34" Type="http://schemas.openxmlformats.org/officeDocument/2006/relationships/oleObject" Target="../embeddings/oleObject272.bin"/><Relationship Id="rId42" Type="http://schemas.openxmlformats.org/officeDocument/2006/relationships/oleObject" Target="../embeddings/oleObject279.bin"/><Relationship Id="rId47" Type="http://schemas.openxmlformats.org/officeDocument/2006/relationships/oleObject" Target="../embeddings/oleObject284.bin"/><Relationship Id="rId50" Type="http://schemas.openxmlformats.org/officeDocument/2006/relationships/oleObject" Target="../embeddings/oleObject287.bin"/><Relationship Id="rId55" Type="http://schemas.openxmlformats.org/officeDocument/2006/relationships/image" Target="../media/image51.emf"/><Relationship Id="rId63" Type="http://schemas.openxmlformats.org/officeDocument/2006/relationships/image" Target="../media/image81.emf"/><Relationship Id="rId7" Type="http://schemas.openxmlformats.org/officeDocument/2006/relationships/image" Target="../media/image58.emf"/><Relationship Id="rId2" Type="http://schemas.openxmlformats.org/officeDocument/2006/relationships/oleObject" Target="../embeddings/oleObject250.bin"/><Relationship Id="rId16" Type="http://schemas.openxmlformats.org/officeDocument/2006/relationships/oleObject" Target="../embeddings/oleObject257.bin"/><Relationship Id="rId29" Type="http://schemas.openxmlformats.org/officeDocument/2006/relationships/oleObject" Target="../embeddings/oleObject267.bin"/><Relationship Id="rId11" Type="http://schemas.openxmlformats.org/officeDocument/2006/relationships/image" Target="../media/image63.emf"/><Relationship Id="rId24" Type="http://schemas.openxmlformats.org/officeDocument/2006/relationships/oleObject" Target="../embeddings/oleObject264.bin"/><Relationship Id="rId32" Type="http://schemas.openxmlformats.org/officeDocument/2006/relationships/oleObject" Target="../embeddings/oleObject270.bin"/><Relationship Id="rId37" Type="http://schemas.openxmlformats.org/officeDocument/2006/relationships/oleObject" Target="../embeddings/oleObject274.bin"/><Relationship Id="rId40" Type="http://schemas.openxmlformats.org/officeDocument/2006/relationships/oleObject" Target="../embeddings/oleObject277.bin"/><Relationship Id="rId45" Type="http://schemas.openxmlformats.org/officeDocument/2006/relationships/oleObject" Target="../embeddings/oleObject282.bin"/><Relationship Id="rId53" Type="http://schemas.openxmlformats.org/officeDocument/2006/relationships/image" Target="../media/image67.emf"/><Relationship Id="rId58" Type="http://schemas.openxmlformats.org/officeDocument/2006/relationships/oleObject" Target="../embeddings/oleObject292.bin"/><Relationship Id="rId66" Type="http://schemas.openxmlformats.org/officeDocument/2006/relationships/oleObject" Target="../embeddings/oleObject296.bin"/><Relationship Id="rId5" Type="http://schemas.openxmlformats.org/officeDocument/2006/relationships/image" Target="../media/image78.emf"/><Relationship Id="rId61" Type="http://schemas.openxmlformats.org/officeDocument/2006/relationships/image" Target="../media/image80.emf"/><Relationship Id="rId19" Type="http://schemas.openxmlformats.org/officeDocument/2006/relationships/oleObject" Target="../embeddings/oleObject259.bin"/><Relationship Id="rId14" Type="http://schemas.openxmlformats.org/officeDocument/2006/relationships/oleObject" Target="../embeddings/oleObject256.bin"/><Relationship Id="rId22" Type="http://schemas.openxmlformats.org/officeDocument/2006/relationships/oleObject" Target="../embeddings/oleObject262.bin"/><Relationship Id="rId27" Type="http://schemas.openxmlformats.org/officeDocument/2006/relationships/oleObject" Target="../embeddings/oleObject266.bin"/><Relationship Id="rId30" Type="http://schemas.openxmlformats.org/officeDocument/2006/relationships/oleObject" Target="../embeddings/oleObject268.bin"/><Relationship Id="rId35" Type="http://schemas.openxmlformats.org/officeDocument/2006/relationships/oleObject" Target="../embeddings/oleObject273.bin"/><Relationship Id="rId43" Type="http://schemas.openxmlformats.org/officeDocument/2006/relationships/oleObject" Target="../embeddings/oleObject280.bin"/><Relationship Id="rId48" Type="http://schemas.openxmlformats.org/officeDocument/2006/relationships/oleObject" Target="../embeddings/oleObject285.bin"/><Relationship Id="rId56" Type="http://schemas.openxmlformats.org/officeDocument/2006/relationships/oleObject" Target="../embeddings/oleObject291.bin"/><Relationship Id="rId64" Type="http://schemas.openxmlformats.org/officeDocument/2006/relationships/oleObject" Target="../embeddings/oleObject295.bin"/><Relationship Id="rId8" Type="http://schemas.openxmlformats.org/officeDocument/2006/relationships/oleObject" Target="../embeddings/oleObject253.bin"/><Relationship Id="rId51" Type="http://schemas.openxmlformats.org/officeDocument/2006/relationships/oleObject" Target="../embeddings/oleObject288.bin"/><Relationship Id="rId3" Type="http://schemas.openxmlformats.org/officeDocument/2006/relationships/image" Target="../media/image77.emf"/><Relationship Id="rId12" Type="http://schemas.openxmlformats.org/officeDocument/2006/relationships/oleObject" Target="../embeddings/oleObject255.bin"/><Relationship Id="rId17" Type="http://schemas.openxmlformats.org/officeDocument/2006/relationships/image" Target="../media/image61.emf"/><Relationship Id="rId25" Type="http://schemas.openxmlformats.org/officeDocument/2006/relationships/oleObject" Target="../embeddings/oleObject265.bin"/><Relationship Id="rId33" Type="http://schemas.openxmlformats.org/officeDocument/2006/relationships/oleObject" Target="../embeddings/oleObject271.bin"/><Relationship Id="rId38" Type="http://schemas.openxmlformats.org/officeDocument/2006/relationships/oleObject" Target="../embeddings/oleObject275.bin"/><Relationship Id="rId46" Type="http://schemas.openxmlformats.org/officeDocument/2006/relationships/oleObject" Target="../embeddings/oleObject283.bin"/><Relationship Id="rId59" Type="http://schemas.openxmlformats.org/officeDocument/2006/relationships/image" Target="../media/image79.emf"/><Relationship Id="rId67" Type="http://schemas.openxmlformats.org/officeDocument/2006/relationships/image" Target="../media/image83.emf"/><Relationship Id="rId20" Type="http://schemas.openxmlformats.org/officeDocument/2006/relationships/oleObject" Target="../embeddings/oleObject260.bin"/><Relationship Id="rId41" Type="http://schemas.openxmlformats.org/officeDocument/2006/relationships/oleObject" Target="../embeddings/oleObject278.bin"/><Relationship Id="rId54" Type="http://schemas.openxmlformats.org/officeDocument/2006/relationships/oleObject" Target="../embeddings/oleObject290.bin"/><Relationship Id="rId62" Type="http://schemas.openxmlformats.org/officeDocument/2006/relationships/oleObject" Target="../embeddings/oleObject294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52.bin"/><Relationship Id="rId15" Type="http://schemas.openxmlformats.org/officeDocument/2006/relationships/image" Target="../media/image60.emf"/><Relationship Id="rId23" Type="http://schemas.openxmlformats.org/officeDocument/2006/relationships/oleObject" Target="../embeddings/oleObject263.bin"/><Relationship Id="rId28" Type="http://schemas.openxmlformats.org/officeDocument/2006/relationships/image" Target="../media/image65.emf"/><Relationship Id="rId36" Type="http://schemas.openxmlformats.org/officeDocument/2006/relationships/image" Target="../media/image66.emf"/><Relationship Id="rId49" Type="http://schemas.openxmlformats.org/officeDocument/2006/relationships/oleObject" Target="../embeddings/oleObject286.bin"/><Relationship Id="rId57" Type="http://schemas.openxmlformats.org/officeDocument/2006/relationships/image" Target="../media/image52.emf"/><Relationship Id="rId10" Type="http://schemas.openxmlformats.org/officeDocument/2006/relationships/oleObject" Target="../embeddings/oleObject254.bin"/><Relationship Id="rId31" Type="http://schemas.openxmlformats.org/officeDocument/2006/relationships/oleObject" Target="../embeddings/oleObject269.bin"/><Relationship Id="rId44" Type="http://schemas.openxmlformats.org/officeDocument/2006/relationships/oleObject" Target="../embeddings/oleObject281.bin"/><Relationship Id="rId52" Type="http://schemas.openxmlformats.org/officeDocument/2006/relationships/oleObject" Target="../embeddings/oleObject289.bin"/><Relationship Id="rId60" Type="http://schemas.openxmlformats.org/officeDocument/2006/relationships/oleObject" Target="../embeddings/oleObject293.bin"/><Relationship Id="rId65" Type="http://schemas.openxmlformats.org/officeDocument/2006/relationships/image" Target="../media/image82.emf"/><Relationship Id="rId4" Type="http://schemas.openxmlformats.org/officeDocument/2006/relationships/oleObject" Target="../embeddings/oleObject251.bin"/><Relationship Id="rId9" Type="http://schemas.openxmlformats.org/officeDocument/2006/relationships/image" Target="../media/image62.emf"/><Relationship Id="rId13" Type="http://schemas.openxmlformats.org/officeDocument/2006/relationships/image" Target="../media/image59.emf"/><Relationship Id="rId18" Type="http://schemas.openxmlformats.org/officeDocument/2006/relationships/oleObject" Target="../embeddings/oleObject258.bin"/><Relationship Id="rId39" Type="http://schemas.openxmlformats.org/officeDocument/2006/relationships/oleObject" Target="../embeddings/oleObject276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0.bin"/><Relationship Id="rId13" Type="http://schemas.openxmlformats.org/officeDocument/2006/relationships/image" Target="../media/image89.emf"/><Relationship Id="rId18" Type="http://schemas.openxmlformats.org/officeDocument/2006/relationships/oleObject" Target="../embeddings/oleObject305.bin"/><Relationship Id="rId3" Type="http://schemas.openxmlformats.org/officeDocument/2006/relationships/image" Target="../media/image84.emf"/><Relationship Id="rId21" Type="http://schemas.openxmlformats.org/officeDocument/2006/relationships/oleObject" Target="../embeddings/oleObject307.bin"/><Relationship Id="rId7" Type="http://schemas.openxmlformats.org/officeDocument/2006/relationships/image" Target="../media/image86.emf"/><Relationship Id="rId12" Type="http://schemas.openxmlformats.org/officeDocument/2006/relationships/oleObject" Target="../embeddings/oleObject302.bin"/><Relationship Id="rId17" Type="http://schemas.openxmlformats.org/officeDocument/2006/relationships/image" Target="../media/image91.emf"/><Relationship Id="rId2" Type="http://schemas.openxmlformats.org/officeDocument/2006/relationships/oleObject" Target="../embeddings/oleObject297.bin"/><Relationship Id="rId16" Type="http://schemas.openxmlformats.org/officeDocument/2006/relationships/oleObject" Target="../embeddings/oleObject304.bin"/><Relationship Id="rId20" Type="http://schemas.openxmlformats.org/officeDocument/2006/relationships/oleObject" Target="../embeddings/oleObject30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299.bin"/><Relationship Id="rId11" Type="http://schemas.openxmlformats.org/officeDocument/2006/relationships/image" Target="../media/image88.emf"/><Relationship Id="rId24" Type="http://schemas.openxmlformats.org/officeDocument/2006/relationships/image" Target="../media/image93.emf"/><Relationship Id="rId5" Type="http://schemas.openxmlformats.org/officeDocument/2006/relationships/image" Target="../media/image85.emf"/><Relationship Id="rId15" Type="http://schemas.openxmlformats.org/officeDocument/2006/relationships/image" Target="../media/image90.emf"/><Relationship Id="rId23" Type="http://schemas.openxmlformats.org/officeDocument/2006/relationships/oleObject" Target="../embeddings/oleObject309.bin"/><Relationship Id="rId10" Type="http://schemas.openxmlformats.org/officeDocument/2006/relationships/oleObject" Target="../embeddings/oleObject301.bin"/><Relationship Id="rId19" Type="http://schemas.openxmlformats.org/officeDocument/2006/relationships/image" Target="../media/image92.emf"/><Relationship Id="rId4" Type="http://schemas.openxmlformats.org/officeDocument/2006/relationships/oleObject" Target="../embeddings/oleObject298.bin"/><Relationship Id="rId9" Type="http://schemas.openxmlformats.org/officeDocument/2006/relationships/image" Target="../media/image87.emf"/><Relationship Id="rId14" Type="http://schemas.openxmlformats.org/officeDocument/2006/relationships/oleObject" Target="../embeddings/oleObject303.bin"/><Relationship Id="rId22" Type="http://schemas.openxmlformats.org/officeDocument/2006/relationships/oleObject" Target="../embeddings/oleObject308.bin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.emf"/><Relationship Id="rId18" Type="http://schemas.openxmlformats.org/officeDocument/2006/relationships/oleObject" Target="../embeddings/oleObject318.bin"/><Relationship Id="rId26" Type="http://schemas.openxmlformats.org/officeDocument/2006/relationships/oleObject" Target="../embeddings/oleObject322.bin"/><Relationship Id="rId39" Type="http://schemas.openxmlformats.org/officeDocument/2006/relationships/image" Target="../media/image105.emf"/><Relationship Id="rId21" Type="http://schemas.openxmlformats.org/officeDocument/2006/relationships/image" Target="../media/image100.emf"/><Relationship Id="rId34" Type="http://schemas.openxmlformats.org/officeDocument/2006/relationships/oleObject" Target="../embeddings/oleObject330.bin"/><Relationship Id="rId7" Type="http://schemas.openxmlformats.org/officeDocument/2006/relationships/image" Target="../media/image60.emf"/><Relationship Id="rId12" Type="http://schemas.openxmlformats.org/officeDocument/2006/relationships/oleObject" Target="../embeddings/oleObject315.bin"/><Relationship Id="rId17" Type="http://schemas.openxmlformats.org/officeDocument/2006/relationships/image" Target="../media/image98.emf"/><Relationship Id="rId25" Type="http://schemas.openxmlformats.org/officeDocument/2006/relationships/image" Target="../media/image102.emf"/><Relationship Id="rId33" Type="http://schemas.openxmlformats.org/officeDocument/2006/relationships/oleObject" Target="../embeddings/oleObject329.bin"/><Relationship Id="rId38" Type="http://schemas.openxmlformats.org/officeDocument/2006/relationships/oleObject" Target="../embeddings/oleObject332.bin"/><Relationship Id="rId2" Type="http://schemas.openxmlformats.org/officeDocument/2006/relationships/oleObject" Target="../embeddings/oleObject310.bin"/><Relationship Id="rId16" Type="http://schemas.openxmlformats.org/officeDocument/2006/relationships/oleObject" Target="../embeddings/oleObject317.bin"/><Relationship Id="rId20" Type="http://schemas.openxmlformats.org/officeDocument/2006/relationships/oleObject" Target="../embeddings/oleObject319.bin"/><Relationship Id="rId29" Type="http://schemas.openxmlformats.org/officeDocument/2006/relationships/oleObject" Target="../embeddings/oleObject32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12.bin"/><Relationship Id="rId11" Type="http://schemas.openxmlformats.org/officeDocument/2006/relationships/image" Target="../media/image95.emf"/><Relationship Id="rId24" Type="http://schemas.openxmlformats.org/officeDocument/2006/relationships/oleObject" Target="../embeddings/oleObject321.bin"/><Relationship Id="rId32" Type="http://schemas.openxmlformats.org/officeDocument/2006/relationships/oleObject" Target="../embeddings/oleObject328.bin"/><Relationship Id="rId37" Type="http://schemas.openxmlformats.org/officeDocument/2006/relationships/image" Target="../media/image104.emf"/><Relationship Id="rId5" Type="http://schemas.openxmlformats.org/officeDocument/2006/relationships/image" Target="../media/image59.emf"/><Relationship Id="rId15" Type="http://schemas.openxmlformats.org/officeDocument/2006/relationships/image" Target="../media/image97.emf"/><Relationship Id="rId23" Type="http://schemas.openxmlformats.org/officeDocument/2006/relationships/image" Target="../media/image101.emf"/><Relationship Id="rId28" Type="http://schemas.openxmlformats.org/officeDocument/2006/relationships/oleObject" Target="../embeddings/oleObject324.bin"/><Relationship Id="rId36" Type="http://schemas.openxmlformats.org/officeDocument/2006/relationships/oleObject" Target="../embeddings/oleObject331.bin"/><Relationship Id="rId10" Type="http://schemas.openxmlformats.org/officeDocument/2006/relationships/oleObject" Target="../embeddings/oleObject314.bin"/><Relationship Id="rId19" Type="http://schemas.openxmlformats.org/officeDocument/2006/relationships/image" Target="../media/image99.emf"/><Relationship Id="rId31" Type="http://schemas.openxmlformats.org/officeDocument/2006/relationships/oleObject" Target="../embeddings/oleObject327.bin"/><Relationship Id="rId4" Type="http://schemas.openxmlformats.org/officeDocument/2006/relationships/oleObject" Target="../embeddings/oleObject311.bin"/><Relationship Id="rId9" Type="http://schemas.openxmlformats.org/officeDocument/2006/relationships/image" Target="../media/image94.emf"/><Relationship Id="rId14" Type="http://schemas.openxmlformats.org/officeDocument/2006/relationships/oleObject" Target="../embeddings/oleObject316.bin"/><Relationship Id="rId22" Type="http://schemas.openxmlformats.org/officeDocument/2006/relationships/oleObject" Target="../embeddings/oleObject320.bin"/><Relationship Id="rId27" Type="http://schemas.openxmlformats.org/officeDocument/2006/relationships/oleObject" Target="../embeddings/oleObject323.bin"/><Relationship Id="rId30" Type="http://schemas.openxmlformats.org/officeDocument/2006/relationships/oleObject" Target="../embeddings/oleObject326.bin"/><Relationship Id="rId35" Type="http://schemas.openxmlformats.org/officeDocument/2006/relationships/image" Target="../media/image103.emf"/><Relationship Id="rId8" Type="http://schemas.openxmlformats.org/officeDocument/2006/relationships/oleObject" Target="../embeddings/oleObject313.bin"/><Relationship Id="rId3" Type="http://schemas.openxmlformats.org/officeDocument/2006/relationships/image" Target="../media/image58.emf"/></Relationships>
</file>

<file path=ppt/slides/_rels/slide2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emf"/><Relationship Id="rId18" Type="http://schemas.openxmlformats.org/officeDocument/2006/relationships/oleObject" Target="../embeddings/oleObject341.bin"/><Relationship Id="rId26" Type="http://schemas.openxmlformats.org/officeDocument/2006/relationships/oleObject" Target="../embeddings/oleObject347.bin"/><Relationship Id="rId39" Type="http://schemas.openxmlformats.org/officeDocument/2006/relationships/image" Target="../media/image109.emf"/><Relationship Id="rId21" Type="http://schemas.openxmlformats.org/officeDocument/2006/relationships/image" Target="../media/image102.emf"/><Relationship Id="rId34" Type="http://schemas.openxmlformats.org/officeDocument/2006/relationships/oleObject" Target="../embeddings/oleObject353.bin"/><Relationship Id="rId42" Type="http://schemas.openxmlformats.org/officeDocument/2006/relationships/oleObject" Target="../embeddings/oleObject357.bin"/><Relationship Id="rId47" Type="http://schemas.openxmlformats.org/officeDocument/2006/relationships/image" Target="../media/image112.emf"/><Relationship Id="rId50" Type="http://schemas.openxmlformats.org/officeDocument/2006/relationships/oleObject" Target="../embeddings/oleObject361.bin"/><Relationship Id="rId7" Type="http://schemas.openxmlformats.org/officeDocument/2006/relationships/image" Target="../media/image95.emf"/><Relationship Id="rId2" Type="http://schemas.openxmlformats.org/officeDocument/2006/relationships/oleObject" Target="../embeddings/oleObject333.bin"/><Relationship Id="rId16" Type="http://schemas.openxmlformats.org/officeDocument/2006/relationships/oleObject" Target="../embeddings/oleObject340.bin"/><Relationship Id="rId29" Type="http://schemas.openxmlformats.org/officeDocument/2006/relationships/oleObject" Target="../embeddings/oleObject350.bin"/><Relationship Id="rId11" Type="http://schemas.openxmlformats.org/officeDocument/2006/relationships/image" Target="../media/image97.emf"/><Relationship Id="rId24" Type="http://schemas.openxmlformats.org/officeDocument/2006/relationships/oleObject" Target="../embeddings/oleObject345.bin"/><Relationship Id="rId32" Type="http://schemas.openxmlformats.org/officeDocument/2006/relationships/oleObject" Target="../embeddings/oleObject352.bin"/><Relationship Id="rId37" Type="http://schemas.openxmlformats.org/officeDocument/2006/relationships/image" Target="../media/image108.emf"/><Relationship Id="rId40" Type="http://schemas.openxmlformats.org/officeDocument/2006/relationships/oleObject" Target="../embeddings/oleObject356.bin"/><Relationship Id="rId45" Type="http://schemas.openxmlformats.org/officeDocument/2006/relationships/image" Target="../media/image111.emf"/><Relationship Id="rId5" Type="http://schemas.openxmlformats.org/officeDocument/2006/relationships/image" Target="../media/image59.emf"/><Relationship Id="rId15" Type="http://schemas.openxmlformats.org/officeDocument/2006/relationships/image" Target="../media/image99.emf"/><Relationship Id="rId23" Type="http://schemas.openxmlformats.org/officeDocument/2006/relationships/oleObject" Target="../embeddings/oleObject344.bin"/><Relationship Id="rId28" Type="http://schemas.openxmlformats.org/officeDocument/2006/relationships/oleObject" Target="../embeddings/oleObject349.bin"/><Relationship Id="rId36" Type="http://schemas.openxmlformats.org/officeDocument/2006/relationships/oleObject" Target="../embeddings/oleObject354.bin"/><Relationship Id="rId49" Type="http://schemas.openxmlformats.org/officeDocument/2006/relationships/image" Target="../media/image113.emf"/><Relationship Id="rId10" Type="http://schemas.openxmlformats.org/officeDocument/2006/relationships/oleObject" Target="../embeddings/oleObject337.bin"/><Relationship Id="rId19" Type="http://schemas.openxmlformats.org/officeDocument/2006/relationships/image" Target="../media/image101.emf"/><Relationship Id="rId31" Type="http://schemas.openxmlformats.org/officeDocument/2006/relationships/image" Target="../media/image60.emf"/><Relationship Id="rId44" Type="http://schemas.openxmlformats.org/officeDocument/2006/relationships/oleObject" Target="../embeddings/oleObject358.bin"/><Relationship Id="rId4" Type="http://schemas.openxmlformats.org/officeDocument/2006/relationships/oleObject" Target="../embeddings/oleObject334.bin"/><Relationship Id="rId9" Type="http://schemas.openxmlformats.org/officeDocument/2006/relationships/image" Target="../media/image96.emf"/><Relationship Id="rId14" Type="http://schemas.openxmlformats.org/officeDocument/2006/relationships/oleObject" Target="../embeddings/oleObject339.bin"/><Relationship Id="rId22" Type="http://schemas.openxmlformats.org/officeDocument/2006/relationships/oleObject" Target="../embeddings/oleObject343.bin"/><Relationship Id="rId27" Type="http://schemas.openxmlformats.org/officeDocument/2006/relationships/oleObject" Target="../embeddings/oleObject348.bin"/><Relationship Id="rId30" Type="http://schemas.openxmlformats.org/officeDocument/2006/relationships/oleObject" Target="../embeddings/oleObject351.bin"/><Relationship Id="rId35" Type="http://schemas.openxmlformats.org/officeDocument/2006/relationships/image" Target="../media/image107.emf"/><Relationship Id="rId43" Type="http://schemas.openxmlformats.org/officeDocument/2006/relationships/image" Target="../media/image110.emf"/><Relationship Id="rId48" Type="http://schemas.openxmlformats.org/officeDocument/2006/relationships/oleObject" Target="../embeddings/oleObject360.bin"/><Relationship Id="rId8" Type="http://schemas.openxmlformats.org/officeDocument/2006/relationships/oleObject" Target="../embeddings/oleObject336.bin"/><Relationship Id="rId51" Type="http://schemas.openxmlformats.org/officeDocument/2006/relationships/image" Target="../media/image105.emf"/><Relationship Id="rId3" Type="http://schemas.openxmlformats.org/officeDocument/2006/relationships/image" Target="../media/image58.emf"/><Relationship Id="rId12" Type="http://schemas.openxmlformats.org/officeDocument/2006/relationships/oleObject" Target="../embeddings/oleObject338.bin"/><Relationship Id="rId17" Type="http://schemas.openxmlformats.org/officeDocument/2006/relationships/image" Target="../media/image100.emf"/><Relationship Id="rId25" Type="http://schemas.openxmlformats.org/officeDocument/2006/relationships/oleObject" Target="../embeddings/oleObject346.bin"/><Relationship Id="rId33" Type="http://schemas.openxmlformats.org/officeDocument/2006/relationships/image" Target="../media/image106.emf"/><Relationship Id="rId38" Type="http://schemas.openxmlformats.org/officeDocument/2006/relationships/oleObject" Target="../embeddings/oleObject355.bin"/><Relationship Id="rId46" Type="http://schemas.openxmlformats.org/officeDocument/2006/relationships/oleObject" Target="../embeddings/oleObject359.bin"/><Relationship Id="rId20" Type="http://schemas.openxmlformats.org/officeDocument/2006/relationships/oleObject" Target="../embeddings/oleObject342.bin"/><Relationship Id="rId41" Type="http://schemas.openxmlformats.org/officeDocument/2006/relationships/image" Target="../media/image103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35.bin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6.emf"/><Relationship Id="rId18" Type="http://schemas.openxmlformats.org/officeDocument/2006/relationships/oleObject" Target="../embeddings/oleObject370.bin"/><Relationship Id="rId26" Type="http://schemas.openxmlformats.org/officeDocument/2006/relationships/oleObject" Target="../embeddings/oleObject374.bin"/><Relationship Id="rId39" Type="http://schemas.openxmlformats.org/officeDocument/2006/relationships/image" Target="../media/image108.emf"/><Relationship Id="rId21" Type="http://schemas.openxmlformats.org/officeDocument/2006/relationships/image" Target="../media/image100.emf"/><Relationship Id="rId34" Type="http://schemas.openxmlformats.org/officeDocument/2006/relationships/oleObject" Target="../embeddings/oleObject382.bin"/><Relationship Id="rId42" Type="http://schemas.openxmlformats.org/officeDocument/2006/relationships/oleObject" Target="../embeddings/oleObject386.bin"/><Relationship Id="rId7" Type="http://schemas.openxmlformats.org/officeDocument/2006/relationships/image" Target="../media/image58.emf"/><Relationship Id="rId2" Type="http://schemas.openxmlformats.org/officeDocument/2006/relationships/oleObject" Target="../embeddings/oleObject362.bin"/><Relationship Id="rId16" Type="http://schemas.openxmlformats.org/officeDocument/2006/relationships/oleObject" Target="../embeddings/oleObject369.bin"/><Relationship Id="rId29" Type="http://schemas.openxmlformats.org/officeDocument/2006/relationships/oleObject" Target="../embeddings/oleObject37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64.bin"/><Relationship Id="rId11" Type="http://schemas.openxmlformats.org/officeDocument/2006/relationships/image" Target="../media/image95.emf"/><Relationship Id="rId24" Type="http://schemas.openxmlformats.org/officeDocument/2006/relationships/oleObject" Target="../embeddings/oleObject373.bin"/><Relationship Id="rId32" Type="http://schemas.openxmlformats.org/officeDocument/2006/relationships/oleObject" Target="../embeddings/oleObject380.bin"/><Relationship Id="rId37" Type="http://schemas.openxmlformats.org/officeDocument/2006/relationships/image" Target="../media/image107.emf"/><Relationship Id="rId40" Type="http://schemas.openxmlformats.org/officeDocument/2006/relationships/oleObject" Target="../embeddings/oleObject385.bin"/><Relationship Id="rId45" Type="http://schemas.openxmlformats.org/officeDocument/2006/relationships/image" Target="../media/image105.emf"/><Relationship Id="rId5" Type="http://schemas.openxmlformats.org/officeDocument/2006/relationships/image" Target="../media/image115.emf"/><Relationship Id="rId15" Type="http://schemas.openxmlformats.org/officeDocument/2006/relationships/image" Target="../media/image97.emf"/><Relationship Id="rId23" Type="http://schemas.openxmlformats.org/officeDocument/2006/relationships/image" Target="../media/image101.emf"/><Relationship Id="rId28" Type="http://schemas.openxmlformats.org/officeDocument/2006/relationships/oleObject" Target="../embeddings/oleObject376.bin"/><Relationship Id="rId36" Type="http://schemas.openxmlformats.org/officeDocument/2006/relationships/oleObject" Target="../embeddings/oleObject383.bin"/><Relationship Id="rId10" Type="http://schemas.openxmlformats.org/officeDocument/2006/relationships/oleObject" Target="../embeddings/oleObject366.bin"/><Relationship Id="rId19" Type="http://schemas.openxmlformats.org/officeDocument/2006/relationships/image" Target="../media/image99.emf"/><Relationship Id="rId31" Type="http://schemas.openxmlformats.org/officeDocument/2006/relationships/oleObject" Target="../embeddings/oleObject379.bin"/><Relationship Id="rId44" Type="http://schemas.openxmlformats.org/officeDocument/2006/relationships/oleObject" Target="../embeddings/oleObject387.bin"/><Relationship Id="rId4" Type="http://schemas.openxmlformats.org/officeDocument/2006/relationships/oleObject" Target="../embeddings/oleObject363.bin"/><Relationship Id="rId9" Type="http://schemas.openxmlformats.org/officeDocument/2006/relationships/image" Target="../media/image59.emf"/><Relationship Id="rId14" Type="http://schemas.openxmlformats.org/officeDocument/2006/relationships/oleObject" Target="../embeddings/oleObject368.bin"/><Relationship Id="rId22" Type="http://schemas.openxmlformats.org/officeDocument/2006/relationships/oleObject" Target="../embeddings/oleObject372.bin"/><Relationship Id="rId27" Type="http://schemas.openxmlformats.org/officeDocument/2006/relationships/oleObject" Target="../embeddings/oleObject375.bin"/><Relationship Id="rId30" Type="http://schemas.openxmlformats.org/officeDocument/2006/relationships/oleObject" Target="../embeddings/oleObject378.bin"/><Relationship Id="rId35" Type="http://schemas.openxmlformats.org/officeDocument/2006/relationships/image" Target="../media/image60.emf"/><Relationship Id="rId43" Type="http://schemas.openxmlformats.org/officeDocument/2006/relationships/image" Target="../media/image103.emf"/><Relationship Id="rId8" Type="http://schemas.openxmlformats.org/officeDocument/2006/relationships/oleObject" Target="../embeddings/oleObject365.bin"/><Relationship Id="rId3" Type="http://schemas.openxmlformats.org/officeDocument/2006/relationships/image" Target="../media/image114.emf"/><Relationship Id="rId12" Type="http://schemas.openxmlformats.org/officeDocument/2006/relationships/oleObject" Target="../embeddings/oleObject367.bin"/><Relationship Id="rId17" Type="http://schemas.openxmlformats.org/officeDocument/2006/relationships/image" Target="../media/image98.emf"/><Relationship Id="rId25" Type="http://schemas.openxmlformats.org/officeDocument/2006/relationships/image" Target="../media/image102.emf"/><Relationship Id="rId33" Type="http://schemas.openxmlformats.org/officeDocument/2006/relationships/oleObject" Target="../embeddings/oleObject381.bin"/><Relationship Id="rId38" Type="http://schemas.openxmlformats.org/officeDocument/2006/relationships/oleObject" Target="../embeddings/oleObject384.bin"/><Relationship Id="rId20" Type="http://schemas.openxmlformats.org/officeDocument/2006/relationships/oleObject" Target="../embeddings/oleObject371.bin"/><Relationship Id="rId41" Type="http://schemas.openxmlformats.org/officeDocument/2006/relationships/image" Target="../media/image109.emf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emf"/><Relationship Id="rId18" Type="http://schemas.openxmlformats.org/officeDocument/2006/relationships/oleObject" Target="../embeddings/oleObject396.bin"/><Relationship Id="rId26" Type="http://schemas.openxmlformats.org/officeDocument/2006/relationships/oleObject" Target="../embeddings/oleObject402.bin"/><Relationship Id="rId39" Type="http://schemas.openxmlformats.org/officeDocument/2006/relationships/image" Target="../media/image109.emf"/><Relationship Id="rId21" Type="http://schemas.openxmlformats.org/officeDocument/2006/relationships/image" Target="../media/image102.emf"/><Relationship Id="rId34" Type="http://schemas.openxmlformats.org/officeDocument/2006/relationships/oleObject" Target="../embeddings/oleObject408.bin"/><Relationship Id="rId42" Type="http://schemas.openxmlformats.org/officeDocument/2006/relationships/oleObject" Target="../embeddings/oleObject412.bin"/><Relationship Id="rId7" Type="http://schemas.openxmlformats.org/officeDocument/2006/relationships/image" Target="../media/image95.emf"/><Relationship Id="rId2" Type="http://schemas.openxmlformats.org/officeDocument/2006/relationships/oleObject" Target="../embeddings/oleObject388.bin"/><Relationship Id="rId16" Type="http://schemas.openxmlformats.org/officeDocument/2006/relationships/oleObject" Target="../embeddings/oleObject395.bin"/><Relationship Id="rId20" Type="http://schemas.openxmlformats.org/officeDocument/2006/relationships/oleObject" Target="../embeddings/oleObject397.bin"/><Relationship Id="rId29" Type="http://schemas.openxmlformats.org/officeDocument/2006/relationships/oleObject" Target="../embeddings/oleObject405.bin"/><Relationship Id="rId41" Type="http://schemas.openxmlformats.org/officeDocument/2006/relationships/image" Target="../media/image103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90.bin"/><Relationship Id="rId11" Type="http://schemas.openxmlformats.org/officeDocument/2006/relationships/image" Target="../media/image97.emf"/><Relationship Id="rId24" Type="http://schemas.openxmlformats.org/officeDocument/2006/relationships/oleObject" Target="../embeddings/oleObject400.bin"/><Relationship Id="rId32" Type="http://schemas.openxmlformats.org/officeDocument/2006/relationships/oleObject" Target="../embeddings/oleObject407.bin"/><Relationship Id="rId37" Type="http://schemas.openxmlformats.org/officeDocument/2006/relationships/image" Target="../media/image108.emf"/><Relationship Id="rId40" Type="http://schemas.openxmlformats.org/officeDocument/2006/relationships/oleObject" Target="../embeddings/oleObject411.bin"/><Relationship Id="rId5" Type="http://schemas.openxmlformats.org/officeDocument/2006/relationships/image" Target="../media/image59.emf"/><Relationship Id="rId15" Type="http://schemas.openxmlformats.org/officeDocument/2006/relationships/image" Target="../media/image99.emf"/><Relationship Id="rId23" Type="http://schemas.openxmlformats.org/officeDocument/2006/relationships/oleObject" Target="../embeddings/oleObject399.bin"/><Relationship Id="rId28" Type="http://schemas.openxmlformats.org/officeDocument/2006/relationships/oleObject" Target="../embeddings/oleObject404.bin"/><Relationship Id="rId36" Type="http://schemas.openxmlformats.org/officeDocument/2006/relationships/oleObject" Target="../embeddings/oleObject409.bin"/><Relationship Id="rId10" Type="http://schemas.openxmlformats.org/officeDocument/2006/relationships/oleObject" Target="../embeddings/oleObject392.bin"/><Relationship Id="rId19" Type="http://schemas.openxmlformats.org/officeDocument/2006/relationships/image" Target="../media/image101.emf"/><Relationship Id="rId31" Type="http://schemas.openxmlformats.org/officeDocument/2006/relationships/image" Target="../media/image60.emf"/><Relationship Id="rId4" Type="http://schemas.openxmlformats.org/officeDocument/2006/relationships/oleObject" Target="../embeddings/oleObject389.bin"/><Relationship Id="rId9" Type="http://schemas.openxmlformats.org/officeDocument/2006/relationships/image" Target="../media/image96.emf"/><Relationship Id="rId14" Type="http://schemas.openxmlformats.org/officeDocument/2006/relationships/oleObject" Target="../embeddings/oleObject394.bin"/><Relationship Id="rId22" Type="http://schemas.openxmlformats.org/officeDocument/2006/relationships/oleObject" Target="../embeddings/oleObject398.bin"/><Relationship Id="rId27" Type="http://schemas.openxmlformats.org/officeDocument/2006/relationships/oleObject" Target="../embeddings/oleObject403.bin"/><Relationship Id="rId30" Type="http://schemas.openxmlformats.org/officeDocument/2006/relationships/oleObject" Target="../embeddings/oleObject406.bin"/><Relationship Id="rId35" Type="http://schemas.openxmlformats.org/officeDocument/2006/relationships/image" Target="../media/image107.emf"/><Relationship Id="rId43" Type="http://schemas.openxmlformats.org/officeDocument/2006/relationships/image" Target="../media/image116.emf"/><Relationship Id="rId8" Type="http://schemas.openxmlformats.org/officeDocument/2006/relationships/oleObject" Target="../embeddings/oleObject391.bin"/><Relationship Id="rId3" Type="http://schemas.openxmlformats.org/officeDocument/2006/relationships/image" Target="../media/image58.emf"/><Relationship Id="rId12" Type="http://schemas.openxmlformats.org/officeDocument/2006/relationships/oleObject" Target="../embeddings/oleObject393.bin"/><Relationship Id="rId17" Type="http://schemas.openxmlformats.org/officeDocument/2006/relationships/image" Target="../media/image100.emf"/><Relationship Id="rId25" Type="http://schemas.openxmlformats.org/officeDocument/2006/relationships/oleObject" Target="../embeddings/oleObject401.bin"/><Relationship Id="rId33" Type="http://schemas.openxmlformats.org/officeDocument/2006/relationships/image" Target="../media/image105.emf"/><Relationship Id="rId38" Type="http://schemas.openxmlformats.org/officeDocument/2006/relationships/oleObject" Target="../embeddings/oleObject410.bin"/></Relationships>
</file>

<file path=ppt/slides/_rels/slide2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8.emf"/><Relationship Id="rId18" Type="http://schemas.openxmlformats.org/officeDocument/2006/relationships/oleObject" Target="../embeddings/oleObject421.bin"/><Relationship Id="rId26" Type="http://schemas.openxmlformats.org/officeDocument/2006/relationships/oleObject" Target="../embeddings/oleObject427.bin"/><Relationship Id="rId21" Type="http://schemas.openxmlformats.org/officeDocument/2006/relationships/image" Target="../media/image102.emf"/><Relationship Id="rId34" Type="http://schemas.openxmlformats.org/officeDocument/2006/relationships/oleObject" Target="../embeddings/oleObject433.bin"/><Relationship Id="rId7" Type="http://schemas.openxmlformats.org/officeDocument/2006/relationships/image" Target="../media/image95.emf"/><Relationship Id="rId12" Type="http://schemas.openxmlformats.org/officeDocument/2006/relationships/oleObject" Target="../embeddings/oleObject418.bin"/><Relationship Id="rId17" Type="http://schemas.openxmlformats.org/officeDocument/2006/relationships/image" Target="../media/image100.emf"/><Relationship Id="rId25" Type="http://schemas.openxmlformats.org/officeDocument/2006/relationships/oleObject" Target="../embeddings/oleObject426.bin"/><Relationship Id="rId33" Type="http://schemas.openxmlformats.org/officeDocument/2006/relationships/image" Target="../media/image117.emf"/><Relationship Id="rId2" Type="http://schemas.openxmlformats.org/officeDocument/2006/relationships/oleObject" Target="../embeddings/oleObject413.bin"/><Relationship Id="rId16" Type="http://schemas.openxmlformats.org/officeDocument/2006/relationships/oleObject" Target="../embeddings/oleObject420.bin"/><Relationship Id="rId20" Type="http://schemas.openxmlformats.org/officeDocument/2006/relationships/oleObject" Target="../embeddings/oleObject422.bin"/><Relationship Id="rId29" Type="http://schemas.openxmlformats.org/officeDocument/2006/relationships/oleObject" Target="../embeddings/oleObject430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15.bin"/><Relationship Id="rId11" Type="http://schemas.openxmlformats.org/officeDocument/2006/relationships/image" Target="../media/image97.emf"/><Relationship Id="rId24" Type="http://schemas.openxmlformats.org/officeDocument/2006/relationships/oleObject" Target="../embeddings/oleObject425.bin"/><Relationship Id="rId32" Type="http://schemas.openxmlformats.org/officeDocument/2006/relationships/oleObject" Target="../embeddings/oleObject432.bin"/><Relationship Id="rId37" Type="http://schemas.openxmlformats.org/officeDocument/2006/relationships/image" Target="../media/image118.emf"/><Relationship Id="rId5" Type="http://schemas.openxmlformats.org/officeDocument/2006/relationships/image" Target="../media/image59.emf"/><Relationship Id="rId15" Type="http://schemas.openxmlformats.org/officeDocument/2006/relationships/image" Target="../media/image99.emf"/><Relationship Id="rId23" Type="http://schemas.openxmlformats.org/officeDocument/2006/relationships/oleObject" Target="../embeddings/oleObject424.bin"/><Relationship Id="rId28" Type="http://schemas.openxmlformats.org/officeDocument/2006/relationships/oleObject" Target="../embeddings/oleObject429.bin"/><Relationship Id="rId36" Type="http://schemas.openxmlformats.org/officeDocument/2006/relationships/oleObject" Target="../embeddings/oleObject434.bin"/><Relationship Id="rId10" Type="http://schemas.openxmlformats.org/officeDocument/2006/relationships/oleObject" Target="../embeddings/oleObject417.bin"/><Relationship Id="rId19" Type="http://schemas.openxmlformats.org/officeDocument/2006/relationships/image" Target="../media/image101.emf"/><Relationship Id="rId31" Type="http://schemas.openxmlformats.org/officeDocument/2006/relationships/image" Target="../media/image60.emf"/><Relationship Id="rId4" Type="http://schemas.openxmlformats.org/officeDocument/2006/relationships/oleObject" Target="../embeddings/oleObject414.bin"/><Relationship Id="rId9" Type="http://schemas.openxmlformats.org/officeDocument/2006/relationships/image" Target="../media/image96.emf"/><Relationship Id="rId14" Type="http://schemas.openxmlformats.org/officeDocument/2006/relationships/oleObject" Target="../embeddings/oleObject419.bin"/><Relationship Id="rId22" Type="http://schemas.openxmlformats.org/officeDocument/2006/relationships/oleObject" Target="../embeddings/oleObject423.bin"/><Relationship Id="rId27" Type="http://schemas.openxmlformats.org/officeDocument/2006/relationships/oleObject" Target="../embeddings/oleObject428.bin"/><Relationship Id="rId30" Type="http://schemas.openxmlformats.org/officeDocument/2006/relationships/oleObject" Target="../embeddings/oleObject431.bin"/><Relationship Id="rId35" Type="http://schemas.openxmlformats.org/officeDocument/2006/relationships/image" Target="../media/image105.emf"/><Relationship Id="rId8" Type="http://schemas.openxmlformats.org/officeDocument/2006/relationships/oleObject" Target="../embeddings/oleObject416.bin"/><Relationship Id="rId3" Type="http://schemas.openxmlformats.org/officeDocument/2006/relationships/image" Target="../media/image58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emf"/><Relationship Id="rId7" Type="http://schemas.openxmlformats.org/officeDocument/2006/relationships/image" Target="../media/image120.emf"/><Relationship Id="rId2" Type="http://schemas.openxmlformats.org/officeDocument/2006/relationships/oleObject" Target="../embeddings/oleObject43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37.bin"/><Relationship Id="rId5" Type="http://schemas.openxmlformats.org/officeDocument/2006/relationships/image" Target="../media/image37.emf"/><Relationship Id="rId4" Type="http://schemas.openxmlformats.org/officeDocument/2006/relationships/oleObject" Target="../embeddings/oleObject436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1.bin"/><Relationship Id="rId3" Type="http://schemas.openxmlformats.org/officeDocument/2006/relationships/image" Target="../media/image121.emf"/><Relationship Id="rId7" Type="http://schemas.openxmlformats.org/officeDocument/2006/relationships/image" Target="../media/image120.emf"/><Relationship Id="rId2" Type="http://schemas.openxmlformats.org/officeDocument/2006/relationships/oleObject" Target="../embeddings/oleObject43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40.bin"/><Relationship Id="rId11" Type="http://schemas.openxmlformats.org/officeDocument/2006/relationships/image" Target="../media/image123.emf"/><Relationship Id="rId5" Type="http://schemas.openxmlformats.org/officeDocument/2006/relationships/image" Target="../media/image37.emf"/><Relationship Id="rId10" Type="http://schemas.openxmlformats.org/officeDocument/2006/relationships/oleObject" Target="../embeddings/oleObject442.bin"/><Relationship Id="rId4" Type="http://schemas.openxmlformats.org/officeDocument/2006/relationships/oleObject" Target="../embeddings/oleObject439.bin"/><Relationship Id="rId9" Type="http://schemas.openxmlformats.org/officeDocument/2006/relationships/image" Target="../media/image122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46.bin"/><Relationship Id="rId13" Type="http://schemas.openxmlformats.org/officeDocument/2006/relationships/image" Target="../media/image129.emf"/><Relationship Id="rId18" Type="http://schemas.openxmlformats.org/officeDocument/2006/relationships/oleObject" Target="../embeddings/oleObject451.bin"/><Relationship Id="rId26" Type="http://schemas.openxmlformats.org/officeDocument/2006/relationships/image" Target="../media/image135.emf"/><Relationship Id="rId3" Type="http://schemas.openxmlformats.org/officeDocument/2006/relationships/image" Target="../media/image124.emf"/><Relationship Id="rId21" Type="http://schemas.openxmlformats.org/officeDocument/2006/relationships/image" Target="../media/image133.emf"/><Relationship Id="rId7" Type="http://schemas.openxmlformats.org/officeDocument/2006/relationships/image" Target="../media/image126.emf"/><Relationship Id="rId12" Type="http://schemas.openxmlformats.org/officeDocument/2006/relationships/oleObject" Target="../embeddings/oleObject448.bin"/><Relationship Id="rId17" Type="http://schemas.openxmlformats.org/officeDocument/2006/relationships/image" Target="../media/image131.emf"/><Relationship Id="rId25" Type="http://schemas.openxmlformats.org/officeDocument/2006/relationships/oleObject" Target="../embeddings/oleObject455.bin"/><Relationship Id="rId2" Type="http://schemas.openxmlformats.org/officeDocument/2006/relationships/oleObject" Target="../embeddings/oleObject443.bin"/><Relationship Id="rId16" Type="http://schemas.openxmlformats.org/officeDocument/2006/relationships/oleObject" Target="../embeddings/oleObject450.bin"/><Relationship Id="rId20" Type="http://schemas.openxmlformats.org/officeDocument/2006/relationships/oleObject" Target="../embeddings/oleObject452.bin"/><Relationship Id="rId29" Type="http://schemas.openxmlformats.org/officeDocument/2006/relationships/oleObject" Target="../embeddings/oleObject45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45.bin"/><Relationship Id="rId11" Type="http://schemas.openxmlformats.org/officeDocument/2006/relationships/image" Target="../media/image128.emf"/><Relationship Id="rId24" Type="http://schemas.openxmlformats.org/officeDocument/2006/relationships/image" Target="../media/image134.emf"/><Relationship Id="rId32" Type="http://schemas.openxmlformats.org/officeDocument/2006/relationships/image" Target="../media/image138.emf"/><Relationship Id="rId5" Type="http://schemas.openxmlformats.org/officeDocument/2006/relationships/image" Target="../media/image125.emf"/><Relationship Id="rId15" Type="http://schemas.openxmlformats.org/officeDocument/2006/relationships/image" Target="../media/image130.emf"/><Relationship Id="rId23" Type="http://schemas.openxmlformats.org/officeDocument/2006/relationships/oleObject" Target="../embeddings/oleObject454.bin"/><Relationship Id="rId28" Type="http://schemas.openxmlformats.org/officeDocument/2006/relationships/image" Target="../media/image136.emf"/><Relationship Id="rId10" Type="http://schemas.openxmlformats.org/officeDocument/2006/relationships/oleObject" Target="../embeddings/oleObject447.bin"/><Relationship Id="rId19" Type="http://schemas.openxmlformats.org/officeDocument/2006/relationships/image" Target="../media/image132.emf"/><Relationship Id="rId31" Type="http://schemas.openxmlformats.org/officeDocument/2006/relationships/oleObject" Target="../embeddings/oleObject458.bin"/><Relationship Id="rId4" Type="http://schemas.openxmlformats.org/officeDocument/2006/relationships/oleObject" Target="../embeddings/oleObject444.bin"/><Relationship Id="rId9" Type="http://schemas.openxmlformats.org/officeDocument/2006/relationships/image" Target="../media/image127.emf"/><Relationship Id="rId14" Type="http://schemas.openxmlformats.org/officeDocument/2006/relationships/oleObject" Target="../embeddings/oleObject449.bin"/><Relationship Id="rId22" Type="http://schemas.openxmlformats.org/officeDocument/2006/relationships/oleObject" Target="../embeddings/oleObject453.bin"/><Relationship Id="rId27" Type="http://schemas.openxmlformats.org/officeDocument/2006/relationships/oleObject" Target="../embeddings/oleObject456.bin"/><Relationship Id="rId30" Type="http://schemas.openxmlformats.org/officeDocument/2006/relationships/image" Target="../media/image137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2.bin"/><Relationship Id="rId13" Type="http://schemas.openxmlformats.org/officeDocument/2006/relationships/image" Target="../media/image144.emf"/><Relationship Id="rId18" Type="http://schemas.openxmlformats.org/officeDocument/2006/relationships/oleObject" Target="../embeddings/oleObject467.bin"/><Relationship Id="rId3" Type="http://schemas.openxmlformats.org/officeDocument/2006/relationships/image" Target="../media/image139.emf"/><Relationship Id="rId21" Type="http://schemas.openxmlformats.org/officeDocument/2006/relationships/image" Target="../media/image148.emf"/><Relationship Id="rId7" Type="http://schemas.openxmlformats.org/officeDocument/2006/relationships/image" Target="../media/image141.emf"/><Relationship Id="rId12" Type="http://schemas.openxmlformats.org/officeDocument/2006/relationships/oleObject" Target="../embeddings/oleObject464.bin"/><Relationship Id="rId17" Type="http://schemas.openxmlformats.org/officeDocument/2006/relationships/image" Target="../media/image146.emf"/><Relationship Id="rId2" Type="http://schemas.openxmlformats.org/officeDocument/2006/relationships/oleObject" Target="../embeddings/oleObject459.bin"/><Relationship Id="rId16" Type="http://schemas.openxmlformats.org/officeDocument/2006/relationships/oleObject" Target="../embeddings/oleObject466.bin"/><Relationship Id="rId20" Type="http://schemas.openxmlformats.org/officeDocument/2006/relationships/oleObject" Target="../embeddings/oleObject468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61.bin"/><Relationship Id="rId11" Type="http://schemas.openxmlformats.org/officeDocument/2006/relationships/image" Target="../media/image143.emf"/><Relationship Id="rId5" Type="http://schemas.openxmlformats.org/officeDocument/2006/relationships/image" Target="../media/image140.emf"/><Relationship Id="rId15" Type="http://schemas.openxmlformats.org/officeDocument/2006/relationships/image" Target="../media/image145.emf"/><Relationship Id="rId10" Type="http://schemas.openxmlformats.org/officeDocument/2006/relationships/oleObject" Target="../embeddings/oleObject463.bin"/><Relationship Id="rId19" Type="http://schemas.openxmlformats.org/officeDocument/2006/relationships/image" Target="../media/image147.emf"/><Relationship Id="rId4" Type="http://schemas.openxmlformats.org/officeDocument/2006/relationships/oleObject" Target="../embeddings/oleObject460.bin"/><Relationship Id="rId9" Type="http://schemas.openxmlformats.org/officeDocument/2006/relationships/image" Target="../media/image142.emf"/><Relationship Id="rId14" Type="http://schemas.openxmlformats.org/officeDocument/2006/relationships/oleObject" Target="../embeddings/oleObject465.bin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72.bin"/><Relationship Id="rId13" Type="http://schemas.openxmlformats.org/officeDocument/2006/relationships/image" Target="../media/image138.emf"/><Relationship Id="rId3" Type="http://schemas.openxmlformats.org/officeDocument/2006/relationships/image" Target="../media/image149.emf"/><Relationship Id="rId7" Type="http://schemas.openxmlformats.org/officeDocument/2006/relationships/image" Target="../media/image126.emf"/><Relationship Id="rId12" Type="http://schemas.openxmlformats.org/officeDocument/2006/relationships/oleObject" Target="../embeddings/oleObject474.bin"/><Relationship Id="rId2" Type="http://schemas.openxmlformats.org/officeDocument/2006/relationships/oleObject" Target="../embeddings/oleObject46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71.bin"/><Relationship Id="rId11" Type="http://schemas.openxmlformats.org/officeDocument/2006/relationships/image" Target="../media/image137.emf"/><Relationship Id="rId5" Type="http://schemas.openxmlformats.org/officeDocument/2006/relationships/image" Target="../media/image125.emf"/><Relationship Id="rId10" Type="http://schemas.openxmlformats.org/officeDocument/2006/relationships/oleObject" Target="../embeddings/oleObject473.bin"/><Relationship Id="rId4" Type="http://schemas.openxmlformats.org/officeDocument/2006/relationships/oleObject" Target="../embeddings/oleObject470.bin"/><Relationship Id="rId9" Type="http://schemas.openxmlformats.org/officeDocument/2006/relationships/image" Target="../media/image127.emf"/></Relationships>
</file>

<file path=ppt/slides/_rels/slide33.xml.rels><?xml version="1.0" encoding="UTF-8" standalone="yes"?>
<Relationships xmlns="http://schemas.openxmlformats.org/package/2006/relationships"><Relationship Id="rId117" Type="http://schemas.openxmlformats.org/officeDocument/2006/relationships/oleObject" Target="../embeddings/oleObject587.bin"/><Relationship Id="rId21" Type="http://schemas.openxmlformats.org/officeDocument/2006/relationships/oleObject" Target="../embeddings/oleObject491.bin"/><Relationship Id="rId42" Type="http://schemas.openxmlformats.org/officeDocument/2006/relationships/oleObject" Target="../embeddings/oleObject512.bin"/><Relationship Id="rId63" Type="http://schemas.openxmlformats.org/officeDocument/2006/relationships/oleObject" Target="../embeddings/oleObject533.bin"/><Relationship Id="rId84" Type="http://schemas.openxmlformats.org/officeDocument/2006/relationships/oleObject" Target="../embeddings/oleObject554.bin"/><Relationship Id="rId138" Type="http://schemas.openxmlformats.org/officeDocument/2006/relationships/oleObject" Target="../embeddings/oleObject608.bin"/><Relationship Id="rId107" Type="http://schemas.openxmlformats.org/officeDocument/2006/relationships/oleObject" Target="../embeddings/oleObject577.bin"/><Relationship Id="rId11" Type="http://schemas.openxmlformats.org/officeDocument/2006/relationships/oleObject" Target="../embeddings/oleObject481.bin"/><Relationship Id="rId32" Type="http://schemas.openxmlformats.org/officeDocument/2006/relationships/oleObject" Target="../embeddings/oleObject502.bin"/><Relationship Id="rId53" Type="http://schemas.openxmlformats.org/officeDocument/2006/relationships/oleObject" Target="../embeddings/oleObject523.bin"/><Relationship Id="rId74" Type="http://schemas.openxmlformats.org/officeDocument/2006/relationships/oleObject" Target="../embeddings/oleObject544.bin"/><Relationship Id="rId128" Type="http://schemas.openxmlformats.org/officeDocument/2006/relationships/oleObject" Target="../embeddings/oleObject598.bin"/><Relationship Id="rId149" Type="http://schemas.openxmlformats.org/officeDocument/2006/relationships/oleObject" Target="../embeddings/oleObject619.bin"/><Relationship Id="rId5" Type="http://schemas.openxmlformats.org/officeDocument/2006/relationships/image" Target="../media/image151.emf"/><Relationship Id="rId95" Type="http://schemas.openxmlformats.org/officeDocument/2006/relationships/oleObject" Target="../embeddings/oleObject565.bin"/><Relationship Id="rId22" Type="http://schemas.openxmlformats.org/officeDocument/2006/relationships/oleObject" Target="../embeddings/oleObject492.bin"/><Relationship Id="rId43" Type="http://schemas.openxmlformats.org/officeDocument/2006/relationships/oleObject" Target="../embeddings/oleObject513.bin"/><Relationship Id="rId64" Type="http://schemas.openxmlformats.org/officeDocument/2006/relationships/oleObject" Target="../embeddings/oleObject534.bin"/><Relationship Id="rId118" Type="http://schemas.openxmlformats.org/officeDocument/2006/relationships/oleObject" Target="../embeddings/oleObject588.bin"/><Relationship Id="rId139" Type="http://schemas.openxmlformats.org/officeDocument/2006/relationships/oleObject" Target="../embeddings/oleObject609.bin"/><Relationship Id="rId80" Type="http://schemas.openxmlformats.org/officeDocument/2006/relationships/oleObject" Target="../embeddings/oleObject550.bin"/><Relationship Id="rId85" Type="http://schemas.openxmlformats.org/officeDocument/2006/relationships/oleObject" Target="../embeddings/oleObject555.bin"/><Relationship Id="rId150" Type="http://schemas.openxmlformats.org/officeDocument/2006/relationships/oleObject" Target="../embeddings/oleObject620.bin"/><Relationship Id="rId155" Type="http://schemas.openxmlformats.org/officeDocument/2006/relationships/image" Target="../media/image153.emf"/><Relationship Id="rId12" Type="http://schemas.openxmlformats.org/officeDocument/2006/relationships/oleObject" Target="../embeddings/oleObject482.bin"/><Relationship Id="rId17" Type="http://schemas.openxmlformats.org/officeDocument/2006/relationships/oleObject" Target="../embeddings/oleObject487.bin"/><Relationship Id="rId33" Type="http://schemas.openxmlformats.org/officeDocument/2006/relationships/oleObject" Target="../embeddings/oleObject503.bin"/><Relationship Id="rId38" Type="http://schemas.openxmlformats.org/officeDocument/2006/relationships/oleObject" Target="../embeddings/oleObject508.bin"/><Relationship Id="rId59" Type="http://schemas.openxmlformats.org/officeDocument/2006/relationships/oleObject" Target="../embeddings/oleObject529.bin"/><Relationship Id="rId103" Type="http://schemas.openxmlformats.org/officeDocument/2006/relationships/oleObject" Target="../embeddings/oleObject573.bin"/><Relationship Id="rId108" Type="http://schemas.openxmlformats.org/officeDocument/2006/relationships/oleObject" Target="../embeddings/oleObject578.bin"/><Relationship Id="rId124" Type="http://schemas.openxmlformats.org/officeDocument/2006/relationships/oleObject" Target="../embeddings/oleObject594.bin"/><Relationship Id="rId129" Type="http://schemas.openxmlformats.org/officeDocument/2006/relationships/oleObject" Target="../embeddings/oleObject599.bin"/><Relationship Id="rId54" Type="http://schemas.openxmlformats.org/officeDocument/2006/relationships/oleObject" Target="../embeddings/oleObject524.bin"/><Relationship Id="rId70" Type="http://schemas.openxmlformats.org/officeDocument/2006/relationships/oleObject" Target="../embeddings/oleObject540.bin"/><Relationship Id="rId75" Type="http://schemas.openxmlformats.org/officeDocument/2006/relationships/oleObject" Target="../embeddings/oleObject545.bin"/><Relationship Id="rId91" Type="http://schemas.openxmlformats.org/officeDocument/2006/relationships/oleObject" Target="../embeddings/oleObject561.bin"/><Relationship Id="rId96" Type="http://schemas.openxmlformats.org/officeDocument/2006/relationships/oleObject" Target="../embeddings/oleObject566.bin"/><Relationship Id="rId140" Type="http://schemas.openxmlformats.org/officeDocument/2006/relationships/oleObject" Target="../embeddings/oleObject610.bin"/><Relationship Id="rId145" Type="http://schemas.openxmlformats.org/officeDocument/2006/relationships/oleObject" Target="../embeddings/oleObject615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477.bin"/><Relationship Id="rId23" Type="http://schemas.openxmlformats.org/officeDocument/2006/relationships/oleObject" Target="../embeddings/oleObject493.bin"/><Relationship Id="rId28" Type="http://schemas.openxmlformats.org/officeDocument/2006/relationships/oleObject" Target="../embeddings/oleObject498.bin"/><Relationship Id="rId49" Type="http://schemas.openxmlformats.org/officeDocument/2006/relationships/oleObject" Target="../embeddings/oleObject519.bin"/><Relationship Id="rId114" Type="http://schemas.openxmlformats.org/officeDocument/2006/relationships/oleObject" Target="../embeddings/oleObject584.bin"/><Relationship Id="rId119" Type="http://schemas.openxmlformats.org/officeDocument/2006/relationships/oleObject" Target="../embeddings/oleObject589.bin"/><Relationship Id="rId44" Type="http://schemas.openxmlformats.org/officeDocument/2006/relationships/oleObject" Target="../embeddings/oleObject514.bin"/><Relationship Id="rId60" Type="http://schemas.openxmlformats.org/officeDocument/2006/relationships/oleObject" Target="../embeddings/oleObject530.bin"/><Relationship Id="rId65" Type="http://schemas.openxmlformats.org/officeDocument/2006/relationships/oleObject" Target="../embeddings/oleObject535.bin"/><Relationship Id="rId81" Type="http://schemas.openxmlformats.org/officeDocument/2006/relationships/oleObject" Target="../embeddings/oleObject551.bin"/><Relationship Id="rId86" Type="http://schemas.openxmlformats.org/officeDocument/2006/relationships/oleObject" Target="../embeddings/oleObject556.bin"/><Relationship Id="rId130" Type="http://schemas.openxmlformats.org/officeDocument/2006/relationships/oleObject" Target="../embeddings/oleObject600.bin"/><Relationship Id="rId135" Type="http://schemas.openxmlformats.org/officeDocument/2006/relationships/oleObject" Target="../embeddings/oleObject605.bin"/><Relationship Id="rId151" Type="http://schemas.openxmlformats.org/officeDocument/2006/relationships/oleObject" Target="../embeddings/oleObject621.bin"/><Relationship Id="rId156" Type="http://schemas.openxmlformats.org/officeDocument/2006/relationships/oleObject" Target="../embeddings/oleObject625.bin"/><Relationship Id="rId13" Type="http://schemas.openxmlformats.org/officeDocument/2006/relationships/oleObject" Target="../embeddings/oleObject483.bin"/><Relationship Id="rId18" Type="http://schemas.openxmlformats.org/officeDocument/2006/relationships/oleObject" Target="../embeddings/oleObject488.bin"/><Relationship Id="rId39" Type="http://schemas.openxmlformats.org/officeDocument/2006/relationships/oleObject" Target="../embeddings/oleObject509.bin"/><Relationship Id="rId109" Type="http://schemas.openxmlformats.org/officeDocument/2006/relationships/oleObject" Target="../embeddings/oleObject579.bin"/><Relationship Id="rId34" Type="http://schemas.openxmlformats.org/officeDocument/2006/relationships/oleObject" Target="../embeddings/oleObject504.bin"/><Relationship Id="rId50" Type="http://schemas.openxmlformats.org/officeDocument/2006/relationships/oleObject" Target="../embeddings/oleObject520.bin"/><Relationship Id="rId55" Type="http://schemas.openxmlformats.org/officeDocument/2006/relationships/oleObject" Target="../embeddings/oleObject525.bin"/><Relationship Id="rId76" Type="http://schemas.openxmlformats.org/officeDocument/2006/relationships/oleObject" Target="../embeddings/oleObject546.bin"/><Relationship Id="rId97" Type="http://schemas.openxmlformats.org/officeDocument/2006/relationships/oleObject" Target="../embeddings/oleObject567.bin"/><Relationship Id="rId104" Type="http://schemas.openxmlformats.org/officeDocument/2006/relationships/oleObject" Target="../embeddings/oleObject574.bin"/><Relationship Id="rId120" Type="http://schemas.openxmlformats.org/officeDocument/2006/relationships/oleObject" Target="../embeddings/oleObject590.bin"/><Relationship Id="rId125" Type="http://schemas.openxmlformats.org/officeDocument/2006/relationships/oleObject" Target="../embeddings/oleObject595.bin"/><Relationship Id="rId141" Type="http://schemas.openxmlformats.org/officeDocument/2006/relationships/oleObject" Target="../embeddings/oleObject611.bin"/><Relationship Id="rId146" Type="http://schemas.openxmlformats.org/officeDocument/2006/relationships/oleObject" Target="../embeddings/oleObject616.bin"/><Relationship Id="rId7" Type="http://schemas.openxmlformats.org/officeDocument/2006/relationships/image" Target="../media/image152.emf"/><Relationship Id="rId71" Type="http://schemas.openxmlformats.org/officeDocument/2006/relationships/oleObject" Target="../embeddings/oleObject541.bin"/><Relationship Id="rId92" Type="http://schemas.openxmlformats.org/officeDocument/2006/relationships/oleObject" Target="../embeddings/oleObject562.bin"/><Relationship Id="rId2" Type="http://schemas.openxmlformats.org/officeDocument/2006/relationships/oleObject" Target="../embeddings/oleObject475.bin"/><Relationship Id="rId29" Type="http://schemas.openxmlformats.org/officeDocument/2006/relationships/oleObject" Target="../embeddings/oleObject499.bin"/><Relationship Id="rId24" Type="http://schemas.openxmlformats.org/officeDocument/2006/relationships/oleObject" Target="../embeddings/oleObject494.bin"/><Relationship Id="rId40" Type="http://schemas.openxmlformats.org/officeDocument/2006/relationships/oleObject" Target="../embeddings/oleObject510.bin"/><Relationship Id="rId45" Type="http://schemas.openxmlformats.org/officeDocument/2006/relationships/oleObject" Target="../embeddings/oleObject515.bin"/><Relationship Id="rId66" Type="http://schemas.openxmlformats.org/officeDocument/2006/relationships/oleObject" Target="../embeddings/oleObject536.bin"/><Relationship Id="rId87" Type="http://schemas.openxmlformats.org/officeDocument/2006/relationships/oleObject" Target="../embeddings/oleObject557.bin"/><Relationship Id="rId110" Type="http://schemas.openxmlformats.org/officeDocument/2006/relationships/oleObject" Target="../embeddings/oleObject580.bin"/><Relationship Id="rId115" Type="http://schemas.openxmlformats.org/officeDocument/2006/relationships/oleObject" Target="../embeddings/oleObject585.bin"/><Relationship Id="rId131" Type="http://schemas.openxmlformats.org/officeDocument/2006/relationships/oleObject" Target="../embeddings/oleObject601.bin"/><Relationship Id="rId136" Type="http://schemas.openxmlformats.org/officeDocument/2006/relationships/oleObject" Target="../embeddings/oleObject606.bin"/><Relationship Id="rId157" Type="http://schemas.openxmlformats.org/officeDocument/2006/relationships/oleObject" Target="../embeddings/oleObject626.bin"/><Relationship Id="rId61" Type="http://schemas.openxmlformats.org/officeDocument/2006/relationships/oleObject" Target="../embeddings/oleObject531.bin"/><Relationship Id="rId82" Type="http://schemas.openxmlformats.org/officeDocument/2006/relationships/oleObject" Target="../embeddings/oleObject552.bin"/><Relationship Id="rId152" Type="http://schemas.openxmlformats.org/officeDocument/2006/relationships/oleObject" Target="../embeddings/oleObject622.bin"/><Relationship Id="rId19" Type="http://schemas.openxmlformats.org/officeDocument/2006/relationships/oleObject" Target="../embeddings/oleObject489.bin"/><Relationship Id="rId14" Type="http://schemas.openxmlformats.org/officeDocument/2006/relationships/oleObject" Target="../embeddings/oleObject484.bin"/><Relationship Id="rId30" Type="http://schemas.openxmlformats.org/officeDocument/2006/relationships/oleObject" Target="../embeddings/oleObject500.bin"/><Relationship Id="rId35" Type="http://schemas.openxmlformats.org/officeDocument/2006/relationships/oleObject" Target="../embeddings/oleObject505.bin"/><Relationship Id="rId56" Type="http://schemas.openxmlformats.org/officeDocument/2006/relationships/oleObject" Target="../embeddings/oleObject526.bin"/><Relationship Id="rId77" Type="http://schemas.openxmlformats.org/officeDocument/2006/relationships/oleObject" Target="../embeddings/oleObject547.bin"/><Relationship Id="rId100" Type="http://schemas.openxmlformats.org/officeDocument/2006/relationships/oleObject" Target="../embeddings/oleObject570.bin"/><Relationship Id="rId105" Type="http://schemas.openxmlformats.org/officeDocument/2006/relationships/oleObject" Target="../embeddings/oleObject575.bin"/><Relationship Id="rId126" Type="http://schemas.openxmlformats.org/officeDocument/2006/relationships/oleObject" Target="../embeddings/oleObject596.bin"/><Relationship Id="rId147" Type="http://schemas.openxmlformats.org/officeDocument/2006/relationships/oleObject" Target="../embeddings/oleObject617.bin"/><Relationship Id="rId8" Type="http://schemas.openxmlformats.org/officeDocument/2006/relationships/oleObject" Target="../embeddings/oleObject478.bin"/><Relationship Id="rId51" Type="http://schemas.openxmlformats.org/officeDocument/2006/relationships/oleObject" Target="../embeddings/oleObject521.bin"/><Relationship Id="rId72" Type="http://schemas.openxmlformats.org/officeDocument/2006/relationships/oleObject" Target="../embeddings/oleObject542.bin"/><Relationship Id="rId93" Type="http://schemas.openxmlformats.org/officeDocument/2006/relationships/oleObject" Target="../embeddings/oleObject563.bin"/><Relationship Id="rId98" Type="http://schemas.openxmlformats.org/officeDocument/2006/relationships/oleObject" Target="../embeddings/oleObject568.bin"/><Relationship Id="rId121" Type="http://schemas.openxmlformats.org/officeDocument/2006/relationships/oleObject" Target="../embeddings/oleObject591.bin"/><Relationship Id="rId142" Type="http://schemas.openxmlformats.org/officeDocument/2006/relationships/oleObject" Target="../embeddings/oleObject612.bin"/><Relationship Id="rId3" Type="http://schemas.openxmlformats.org/officeDocument/2006/relationships/image" Target="../media/image150.emf"/><Relationship Id="rId25" Type="http://schemas.openxmlformats.org/officeDocument/2006/relationships/oleObject" Target="../embeddings/oleObject495.bin"/><Relationship Id="rId46" Type="http://schemas.openxmlformats.org/officeDocument/2006/relationships/oleObject" Target="../embeddings/oleObject516.bin"/><Relationship Id="rId67" Type="http://schemas.openxmlformats.org/officeDocument/2006/relationships/oleObject" Target="../embeddings/oleObject537.bin"/><Relationship Id="rId116" Type="http://schemas.openxmlformats.org/officeDocument/2006/relationships/oleObject" Target="../embeddings/oleObject586.bin"/><Relationship Id="rId137" Type="http://schemas.openxmlformats.org/officeDocument/2006/relationships/oleObject" Target="../embeddings/oleObject607.bin"/><Relationship Id="rId20" Type="http://schemas.openxmlformats.org/officeDocument/2006/relationships/oleObject" Target="../embeddings/oleObject490.bin"/><Relationship Id="rId41" Type="http://schemas.openxmlformats.org/officeDocument/2006/relationships/oleObject" Target="../embeddings/oleObject511.bin"/><Relationship Id="rId62" Type="http://schemas.openxmlformats.org/officeDocument/2006/relationships/oleObject" Target="../embeddings/oleObject532.bin"/><Relationship Id="rId83" Type="http://schemas.openxmlformats.org/officeDocument/2006/relationships/oleObject" Target="../embeddings/oleObject553.bin"/><Relationship Id="rId88" Type="http://schemas.openxmlformats.org/officeDocument/2006/relationships/oleObject" Target="../embeddings/oleObject558.bin"/><Relationship Id="rId111" Type="http://schemas.openxmlformats.org/officeDocument/2006/relationships/oleObject" Target="../embeddings/oleObject581.bin"/><Relationship Id="rId132" Type="http://schemas.openxmlformats.org/officeDocument/2006/relationships/oleObject" Target="../embeddings/oleObject602.bin"/><Relationship Id="rId153" Type="http://schemas.openxmlformats.org/officeDocument/2006/relationships/oleObject" Target="../embeddings/oleObject623.bin"/><Relationship Id="rId15" Type="http://schemas.openxmlformats.org/officeDocument/2006/relationships/oleObject" Target="../embeddings/oleObject485.bin"/><Relationship Id="rId36" Type="http://schemas.openxmlformats.org/officeDocument/2006/relationships/oleObject" Target="../embeddings/oleObject506.bin"/><Relationship Id="rId57" Type="http://schemas.openxmlformats.org/officeDocument/2006/relationships/oleObject" Target="../embeddings/oleObject527.bin"/><Relationship Id="rId106" Type="http://schemas.openxmlformats.org/officeDocument/2006/relationships/oleObject" Target="../embeddings/oleObject576.bin"/><Relationship Id="rId127" Type="http://schemas.openxmlformats.org/officeDocument/2006/relationships/oleObject" Target="../embeddings/oleObject597.bin"/><Relationship Id="rId10" Type="http://schemas.openxmlformats.org/officeDocument/2006/relationships/oleObject" Target="../embeddings/oleObject480.bin"/><Relationship Id="rId31" Type="http://schemas.openxmlformats.org/officeDocument/2006/relationships/oleObject" Target="../embeddings/oleObject501.bin"/><Relationship Id="rId52" Type="http://schemas.openxmlformats.org/officeDocument/2006/relationships/oleObject" Target="../embeddings/oleObject522.bin"/><Relationship Id="rId73" Type="http://schemas.openxmlformats.org/officeDocument/2006/relationships/oleObject" Target="../embeddings/oleObject543.bin"/><Relationship Id="rId78" Type="http://schemas.openxmlformats.org/officeDocument/2006/relationships/oleObject" Target="../embeddings/oleObject548.bin"/><Relationship Id="rId94" Type="http://schemas.openxmlformats.org/officeDocument/2006/relationships/oleObject" Target="../embeddings/oleObject564.bin"/><Relationship Id="rId99" Type="http://schemas.openxmlformats.org/officeDocument/2006/relationships/oleObject" Target="../embeddings/oleObject569.bin"/><Relationship Id="rId101" Type="http://schemas.openxmlformats.org/officeDocument/2006/relationships/oleObject" Target="../embeddings/oleObject571.bin"/><Relationship Id="rId122" Type="http://schemas.openxmlformats.org/officeDocument/2006/relationships/oleObject" Target="../embeddings/oleObject592.bin"/><Relationship Id="rId143" Type="http://schemas.openxmlformats.org/officeDocument/2006/relationships/oleObject" Target="../embeddings/oleObject613.bin"/><Relationship Id="rId148" Type="http://schemas.openxmlformats.org/officeDocument/2006/relationships/oleObject" Target="../embeddings/oleObject618.bin"/><Relationship Id="rId4" Type="http://schemas.openxmlformats.org/officeDocument/2006/relationships/oleObject" Target="../embeddings/oleObject476.bin"/><Relationship Id="rId9" Type="http://schemas.openxmlformats.org/officeDocument/2006/relationships/oleObject" Target="../embeddings/oleObject479.bin"/><Relationship Id="rId26" Type="http://schemas.openxmlformats.org/officeDocument/2006/relationships/oleObject" Target="../embeddings/oleObject496.bin"/><Relationship Id="rId47" Type="http://schemas.openxmlformats.org/officeDocument/2006/relationships/oleObject" Target="../embeddings/oleObject517.bin"/><Relationship Id="rId68" Type="http://schemas.openxmlformats.org/officeDocument/2006/relationships/oleObject" Target="../embeddings/oleObject538.bin"/><Relationship Id="rId89" Type="http://schemas.openxmlformats.org/officeDocument/2006/relationships/oleObject" Target="../embeddings/oleObject559.bin"/><Relationship Id="rId112" Type="http://schemas.openxmlformats.org/officeDocument/2006/relationships/oleObject" Target="../embeddings/oleObject582.bin"/><Relationship Id="rId133" Type="http://schemas.openxmlformats.org/officeDocument/2006/relationships/oleObject" Target="../embeddings/oleObject603.bin"/><Relationship Id="rId154" Type="http://schemas.openxmlformats.org/officeDocument/2006/relationships/oleObject" Target="../embeddings/oleObject624.bin"/><Relationship Id="rId16" Type="http://schemas.openxmlformats.org/officeDocument/2006/relationships/oleObject" Target="../embeddings/oleObject486.bin"/><Relationship Id="rId37" Type="http://schemas.openxmlformats.org/officeDocument/2006/relationships/oleObject" Target="../embeddings/oleObject507.bin"/><Relationship Id="rId58" Type="http://schemas.openxmlformats.org/officeDocument/2006/relationships/oleObject" Target="../embeddings/oleObject528.bin"/><Relationship Id="rId79" Type="http://schemas.openxmlformats.org/officeDocument/2006/relationships/oleObject" Target="../embeddings/oleObject549.bin"/><Relationship Id="rId102" Type="http://schemas.openxmlformats.org/officeDocument/2006/relationships/oleObject" Target="../embeddings/oleObject572.bin"/><Relationship Id="rId123" Type="http://schemas.openxmlformats.org/officeDocument/2006/relationships/oleObject" Target="../embeddings/oleObject593.bin"/><Relationship Id="rId144" Type="http://schemas.openxmlformats.org/officeDocument/2006/relationships/oleObject" Target="../embeddings/oleObject614.bin"/><Relationship Id="rId90" Type="http://schemas.openxmlformats.org/officeDocument/2006/relationships/oleObject" Target="../embeddings/oleObject560.bin"/><Relationship Id="rId27" Type="http://schemas.openxmlformats.org/officeDocument/2006/relationships/oleObject" Target="../embeddings/oleObject497.bin"/><Relationship Id="rId48" Type="http://schemas.openxmlformats.org/officeDocument/2006/relationships/oleObject" Target="../embeddings/oleObject518.bin"/><Relationship Id="rId69" Type="http://schemas.openxmlformats.org/officeDocument/2006/relationships/oleObject" Target="../embeddings/oleObject539.bin"/><Relationship Id="rId113" Type="http://schemas.openxmlformats.org/officeDocument/2006/relationships/oleObject" Target="../embeddings/oleObject583.bin"/><Relationship Id="rId134" Type="http://schemas.openxmlformats.org/officeDocument/2006/relationships/oleObject" Target="../embeddings/oleObject604.bin"/></Relationships>
</file>

<file path=ppt/slides/_rels/slide34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649.bin"/><Relationship Id="rId21" Type="http://schemas.openxmlformats.org/officeDocument/2006/relationships/oleObject" Target="../embeddings/oleObject644.bin"/><Relationship Id="rId42" Type="http://schemas.openxmlformats.org/officeDocument/2006/relationships/oleObject" Target="../embeddings/oleObject665.bin"/><Relationship Id="rId47" Type="http://schemas.openxmlformats.org/officeDocument/2006/relationships/oleObject" Target="../embeddings/oleObject670.bin"/><Relationship Id="rId63" Type="http://schemas.openxmlformats.org/officeDocument/2006/relationships/oleObject" Target="../embeddings/oleObject686.bin"/><Relationship Id="rId68" Type="http://schemas.openxmlformats.org/officeDocument/2006/relationships/oleObject" Target="../embeddings/oleObject691.bin"/><Relationship Id="rId84" Type="http://schemas.openxmlformats.org/officeDocument/2006/relationships/oleObject" Target="../embeddings/oleObject707.bin"/><Relationship Id="rId89" Type="http://schemas.openxmlformats.org/officeDocument/2006/relationships/oleObject" Target="../embeddings/oleObject712.bin"/><Relationship Id="rId16" Type="http://schemas.openxmlformats.org/officeDocument/2006/relationships/oleObject" Target="../embeddings/oleObject639.bin"/><Relationship Id="rId11" Type="http://schemas.openxmlformats.org/officeDocument/2006/relationships/oleObject" Target="../embeddings/oleObject634.bin"/><Relationship Id="rId32" Type="http://schemas.openxmlformats.org/officeDocument/2006/relationships/oleObject" Target="../embeddings/oleObject655.bin"/><Relationship Id="rId37" Type="http://schemas.openxmlformats.org/officeDocument/2006/relationships/oleObject" Target="../embeddings/oleObject660.bin"/><Relationship Id="rId53" Type="http://schemas.openxmlformats.org/officeDocument/2006/relationships/oleObject" Target="../embeddings/oleObject676.bin"/><Relationship Id="rId58" Type="http://schemas.openxmlformats.org/officeDocument/2006/relationships/oleObject" Target="../embeddings/oleObject681.bin"/><Relationship Id="rId74" Type="http://schemas.openxmlformats.org/officeDocument/2006/relationships/oleObject" Target="../embeddings/oleObject697.bin"/><Relationship Id="rId79" Type="http://schemas.openxmlformats.org/officeDocument/2006/relationships/oleObject" Target="../embeddings/oleObject702.bin"/><Relationship Id="rId5" Type="http://schemas.openxmlformats.org/officeDocument/2006/relationships/image" Target="../media/image152.emf"/><Relationship Id="rId90" Type="http://schemas.openxmlformats.org/officeDocument/2006/relationships/image" Target="../media/image154.emf"/><Relationship Id="rId95" Type="http://schemas.openxmlformats.org/officeDocument/2006/relationships/oleObject" Target="../embeddings/oleObject716.bin"/><Relationship Id="rId22" Type="http://schemas.openxmlformats.org/officeDocument/2006/relationships/oleObject" Target="../embeddings/oleObject645.bin"/><Relationship Id="rId27" Type="http://schemas.openxmlformats.org/officeDocument/2006/relationships/oleObject" Target="../embeddings/oleObject650.bin"/><Relationship Id="rId43" Type="http://schemas.openxmlformats.org/officeDocument/2006/relationships/oleObject" Target="../embeddings/oleObject666.bin"/><Relationship Id="rId48" Type="http://schemas.openxmlformats.org/officeDocument/2006/relationships/oleObject" Target="../embeddings/oleObject671.bin"/><Relationship Id="rId64" Type="http://schemas.openxmlformats.org/officeDocument/2006/relationships/oleObject" Target="../embeddings/oleObject687.bin"/><Relationship Id="rId69" Type="http://schemas.openxmlformats.org/officeDocument/2006/relationships/oleObject" Target="../embeddings/oleObject692.bin"/><Relationship Id="rId80" Type="http://schemas.openxmlformats.org/officeDocument/2006/relationships/oleObject" Target="../embeddings/oleObject703.bin"/><Relationship Id="rId85" Type="http://schemas.openxmlformats.org/officeDocument/2006/relationships/oleObject" Target="../embeddings/oleObject708.bin"/><Relationship Id="rId3" Type="http://schemas.openxmlformats.org/officeDocument/2006/relationships/image" Target="../media/image150.emf"/><Relationship Id="rId12" Type="http://schemas.openxmlformats.org/officeDocument/2006/relationships/oleObject" Target="../embeddings/oleObject635.bin"/><Relationship Id="rId17" Type="http://schemas.openxmlformats.org/officeDocument/2006/relationships/oleObject" Target="../embeddings/oleObject640.bin"/><Relationship Id="rId25" Type="http://schemas.openxmlformats.org/officeDocument/2006/relationships/oleObject" Target="../embeddings/oleObject648.bin"/><Relationship Id="rId33" Type="http://schemas.openxmlformats.org/officeDocument/2006/relationships/oleObject" Target="../embeddings/oleObject656.bin"/><Relationship Id="rId38" Type="http://schemas.openxmlformats.org/officeDocument/2006/relationships/oleObject" Target="../embeddings/oleObject661.bin"/><Relationship Id="rId46" Type="http://schemas.openxmlformats.org/officeDocument/2006/relationships/oleObject" Target="../embeddings/oleObject669.bin"/><Relationship Id="rId59" Type="http://schemas.openxmlformats.org/officeDocument/2006/relationships/oleObject" Target="../embeddings/oleObject682.bin"/><Relationship Id="rId67" Type="http://schemas.openxmlformats.org/officeDocument/2006/relationships/oleObject" Target="../embeddings/oleObject690.bin"/><Relationship Id="rId20" Type="http://schemas.openxmlformats.org/officeDocument/2006/relationships/oleObject" Target="../embeddings/oleObject643.bin"/><Relationship Id="rId41" Type="http://schemas.openxmlformats.org/officeDocument/2006/relationships/oleObject" Target="../embeddings/oleObject664.bin"/><Relationship Id="rId54" Type="http://schemas.openxmlformats.org/officeDocument/2006/relationships/oleObject" Target="../embeddings/oleObject677.bin"/><Relationship Id="rId62" Type="http://schemas.openxmlformats.org/officeDocument/2006/relationships/oleObject" Target="../embeddings/oleObject685.bin"/><Relationship Id="rId70" Type="http://schemas.openxmlformats.org/officeDocument/2006/relationships/oleObject" Target="../embeddings/oleObject693.bin"/><Relationship Id="rId75" Type="http://schemas.openxmlformats.org/officeDocument/2006/relationships/oleObject" Target="../embeddings/oleObject698.bin"/><Relationship Id="rId83" Type="http://schemas.openxmlformats.org/officeDocument/2006/relationships/oleObject" Target="../embeddings/oleObject706.bin"/><Relationship Id="rId88" Type="http://schemas.openxmlformats.org/officeDocument/2006/relationships/oleObject" Target="../embeddings/oleObject711.bin"/><Relationship Id="rId91" Type="http://schemas.openxmlformats.org/officeDocument/2006/relationships/oleObject" Target="../embeddings/oleObject713.bin"/><Relationship Id="rId96" Type="http://schemas.openxmlformats.org/officeDocument/2006/relationships/image" Target="../media/image153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629.bin"/><Relationship Id="rId15" Type="http://schemas.openxmlformats.org/officeDocument/2006/relationships/oleObject" Target="../embeddings/oleObject638.bin"/><Relationship Id="rId23" Type="http://schemas.openxmlformats.org/officeDocument/2006/relationships/oleObject" Target="../embeddings/oleObject646.bin"/><Relationship Id="rId28" Type="http://schemas.openxmlformats.org/officeDocument/2006/relationships/oleObject" Target="../embeddings/oleObject651.bin"/><Relationship Id="rId36" Type="http://schemas.openxmlformats.org/officeDocument/2006/relationships/oleObject" Target="../embeddings/oleObject659.bin"/><Relationship Id="rId49" Type="http://schemas.openxmlformats.org/officeDocument/2006/relationships/oleObject" Target="../embeddings/oleObject672.bin"/><Relationship Id="rId57" Type="http://schemas.openxmlformats.org/officeDocument/2006/relationships/oleObject" Target="../embeddings/oleObject680.bin"/><Relationship Id="rId10" Type="http://schemas.openxmlformats.org/officeDocument/2006/relationships/oleObject" Target="../embeddings/oleObject633.bin"/><Relationship Id="rId31" Type="http://schemas.openxmlformats.org/officeDocument/2006/relationships/oleObject" Target="../embeddings/oleObject654.bin"/><Relationship Id="rId44" Type="http://schemas.openxmlformats.org/officeDocument/2006/relationships/oleObject" Target="../embeddings/oleObject667.bin"/><Relationship Id="rId52" Type="http://schemas.openxmlformats.org/officeDocument/2006/relationships/oleObject" Target="../embeddings/oleObject675.bin"/><Relationship Id="rId60" Type="http://schemas.openxmlformats.org/officeDocument/2006/relationships/oleObject" Target="../embeddings/oleObject683.bin"/><Relationship Id="rId65" Type="http://schemas.openxmlformats.org/officeDocument/2006/relationships/oleObject" Target="../embeddings/oleObject688.bin"/><Relationship Id="rId73" Type="http://schemas.openxmlformats.org/officeDocument/2006/relationships/oleObject" Target="../embeddings/oleObject696.bin"/><Relationship Id="rId78" Type="http://schemas.openxmlformats.org/officeDocument/2006/relationships/oleObject" Target="../embeddings/oleObject701.bin"/><Relationship Id="rId81" Type="http://schemas.openxmlformats.org/officeDocument/2006/relationships/oleObject" Target="../embeddings/oleObject704.bin"/><Relationship Id="rId86" Type="http://schemas.openxmlformats.org/officeDocument/2006/relationships/oleObject" Target="../embeddings/oleObject709.bin"/><Relationship Id="rId94" Type="http://schemas.openxmlformats.org/officeDocument/2006/relationships/oleObject" Target="../embeddings/oleObject715.bin"/><Relationship Id="rId4" Type="http://schemas.openxmlformats.org/officeDocument/2006/relationships/oleObject" Target="../embeddings/oleObject628.bin"/><Relationship Id="rId9" Type="http://schemas.openxmlformats.org/officeDocument/2006/relationships/oleObject" Target="../embeddings/oleObject632.bin"/><Relationship Id="rId13" Type="http://schemas.openxmlformats.org/officeDocument/2006/relationships/oleObject" Target="../embeddings/oleObject636.bin"/><Relationship Id="rId18" Type="http://schemas.openxmlformats.org/officeDocument/2006/relationships/oleObject" Target="../embeddings/oleObject641.bin"/><Relationship Id="rId39" Type="http://schemas.openxmlformats.org/officeDocument/2006/relationships/oleObject" Target="../embeddings/oleObject662.bin"/><Relationship Id="rId34" Type="http://schemas.openxmlformats.org/officeDocument/2006/relationships/oleObject" Target="../embeddings/oleObject657.bin"/><Relationship Id="rId50" Type="http://schemas.openxmlformats.org/officeDocument/2006/relationships/oleObject" Target="../embeddings/oleObject673.bin"/><Relationship Id="rId55" Type="http://schemas.openxmlformats.org/officeDocument/2006/relationships/oleObject" Target="../embeddings/oleObject678.bin"/><Relationship Id="rId76" Type="http://schemas.openxmlformats.org/officeDocument/2006/relationships/oleObject" Target="../embeddings/oleObject699.bin"/><Relationship Id="rId97" Type="http://schemas.openxmlformats.org/officeDocument/2006/relationships/oleObject" Target="../embeddings/oleObject717.bin"/><Relationship Id="rId7" Type="http://schemas.openxmlformats.org/officeDocument/2006/relationships/oleObject" Target="../embeddings/oleObject630.bin"/><Relationship Id="rId71" Type="http://schemas.openxmlformats.org/officeDocument/2006/relationships/oleObject" Target="../embeddings/oleObject694.bin"/><Relationship Id="rId92" Type="http://schemas.openxmlformats.org/officeDocument/2006/relationships/oleObject" Target="../embeddings/oleObject714.bin"/><Relationship Id="rId2" Type="http://schemas.openxmlformats.org/officeDocument/2006/relationships/oleObject" Target="../embeddings/oleObject627.bin"/><Relationship Id="rId29" Type="http://schemas.openxmlformats.org/officeDocument/2006/relationships/oleObject" Target="../embeddings/oleObject652.bin"/><Relationship Id="rId24" Type="http://schemas.openxmlformats.org/officeDocument/2006/relationships/oleObject" Target="../embeddings/oleObject647.bin"/><Relationship Id="rId40" Type="http://schemas.openxmlformats.org/officeDocument/2006/relationships/oleObject" Target="../embeddings/oleObject663.bin"/><Relationship Id="rId45" Type="http://schemas.openxmlformats.org/officeDocument/2006/relationships/oleObject" Target="../embeddings/oleObject668.bin"/><Relationship Id="rId66" Type="http://schemas.openxmlformats.org/officeDocument/2006/relationships/oleObject" Target="../embeddings/oleObject689.bin"/><Relationship Id="rId87" Type="http://schemas.openxmlformats.org/officeDocument/2006/relationships/oleObject" Target="../embeddings/oleObject710.bin"/><Relationship Id="rId61" Type="http://schemas.openxmlformats.org/officeDocument/2006/relationships/oleObject" Target="../embeddings/oleObject684.bin"/><Relationship Id="rId82" Type="http://schemas.openxmlformats.org/officeDocument/2006/relationships/oleObject" Target="../embeddings/oleObject705.bin"/><Relationship Id="rId19" Type="http://schemas.openxmlformats.org/officeDocument/2006/relationships/oleObject" Target="../embeddings/oleObject642.bin"/><Relationship Id="rId14" Type="http://schemas.openxmlformats.org/officeDocument/2006/relationships/oleObject" Target="../embeddings/oleObject637.bin"/><Relationship Id="rId30" Type="http://schemas.openxmlformats.org/officeDocument/2006/relationships/oleObject" Target="../embeddings/oleObject653.bin"/><Relationship Id="rId35" Type="http://schemas.openxmlformats.org/officeDocument/2006/relationships/oleObject" Target="../embeddings/oleObject658.bin"/><Relationship Id="rId56" Type="http://schemas.openxmlformats.org/officeDocument/2006/relationships/oleObject" Target="../embeddings/oleObject679.bin"/><Relationship Id="rId77" Type="http://schemas.openxmlformats.org/officeDocument/2006/relationships/oleObject" Target="../embeddings/oleObject700.bin"/><Relationship Id="rId8" Type="http://schemas.openxmlformats.org/officeDocument/2006/relationships/oleObject" Target="../embeddings/oleObject631.bin"/><Relationship Id="rId51" Type="http://schemas.openxmlformats.org/officeDocument/2006/relationships/oleObject" Target="../embeddings/oleObject674.bin"/><Relationship Id="rId72" Type="http://schemas.openxmlformats.org/officeDocument/2006/relationships/oleObject" Target="../embeddings/oleObject695.bin"/><Relationship Id="rId93" Type="http://schemas.openxmlformats.org/officeDocument/2006/relationships/image" Target="../media/image155.emf"/></Relationships>
</file>

<file path=ppt/slides/_rels/slide35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741.bin"/><Relationship Id="rId21" Type="http://schemas.openxmlformats.org/officeDocument/2006/relationships/oleObject" Target="../embeddings/oleObject736.bin"/><Relationship Id="rId42" Type="http://schemas.openxmlformats.org/officeDocument/2006/relationships/oleObject" Target="../embeddings/oleObject757.bin"/><Relationship Id="rId47" Type="http://schemas.openxmlformats.org/officeDocument/2006/relationships/oleObject" Target="../embeddings/oleObject762.bin"/><Relationship Id="rId63" Type="http://schemas.openxmlformats.org/officeDocument/2006/relationships/oleObject" Target="../embeddings/oleObject778.bin"/><Relationship Id="rId68" Type="http://schemas.openxmlformats.org/officeDocument/2006/relationships/oleObject" Target="../embeddings/oleObject783.bin"/><Relationship Id="rId84" Type="http://schemas.openxmlformats.org/officeDocument/2006/relationships/oleObject" Target="../embeddings/oleObject799.bin"/><Relationship Id="rId89" Type="http://schemas.openxmlformats.org/officeDocument/2006/relationships/image" Target="../media/image154.emf"/><Relationship Id="rId16" Type="http://schemas.openxmlformats.org/officeDocument/2006/relationships/oleObject" Target="../embeddings/oleObject731.bin"/><Relationship Id="rId11" Type="http://schemas.openxmlformats.org/officeDocument/2006/relationships/oleObject" Target="../embeddings/oleObject726.bin"/><Relationship Id="rId32" Type="http://schemas.openxmlformats.org/officeDocument/2006/relationships/oleObject" Target="../embeddings/oleObject747.bin"/><Relationship Id="rId37" Type="http://schemas.openxmlformats.org/officeDocument/2006/relationships/oleObject" Target="../embeddings/oleObject752.bin"/><Relationship Id="rId53" Type="http://schemas.openxmlformats.org/officeDocument/2006/relationships/oleObject" Target="../embeddings/oleObject768.bin"/><Relationship Id="rId58" Type="http://schemas.openxmlformats.org/officeDocument/2006/relationships/oleObject" Target="../embeddings/oleObject773.bin"/><Relationship Id="rId74" Type="http://schemas.openxmlformats.org/officeDocument/2006/relationships/oleObject" Target="../embeddings/oleObject789.bin"/><Relationship Id="rId79" Type="http://schemas.openxmlformats.org/officeDocument/2006/relationships/oleObject" Target="../embeddings/oleObject794.bin"/><Relationship Id="rId5" Type="http://schemas.openxmlformats.org/officeDocument/2006/relationships/oleObject" Target="../embeddings/oleObject720.bin"/><Relationship Id="rId90" Type="http://schemas.openxmlformats.org/officeDocument/2006/relationships/oleObject" Target="../embeddings/oleObject803.bin"/><Relationship Id="rId95" Type="http://schemas.openxmlformats.org/officeDocument/2006/relationships/image" Target="../media/image156.emf"/><Relationship Id="rId22" Type="http://schemas.openxmlformats.org/officeDocument/2006/relationships/oleObject" Target="../embeddings/oleObject737.bin"/><Relationship Id="rId27" Type="http://schemas.openxmlformats.org/officeDocument/2006/relationships/oleObject" Target="../embeddings/oleObject742.bin"/><Relationship Id="rId43" Type="http://schemas.openxmlformats.org/officeDocument/2006/relationships/oleObject" Target="../embeddings/oleObject758.bin"/><Relationship Id="rId48" Type="http://schemas.openxmlformats.org/officeDocument/2006/relationships/oleObject" Target="../embeddings/oleObject763.bin"/><Relationship Id="rId64" Type="http://schemas.openxmlformats.org/officeDocument/2006/relationships/oleObject" Target="../embeddings/oleObject779.bin"/><Relationship Id="rId69" Type="http://schemas.openxmlformats.org/officeDocument/2006/relationships/oleObject" Target="../embeddings/oleObject784.bin"/><Relationship Id="rId80" Type="http://schemas.openxmlformats.org/officeDocument/2006/relationships/oleObject" Target="../embeddings/oleObject795.bin"/><Relationship Id="rId85" Type="http://schemas.openxmlformats.org/officeDocument/2006/relationships/oleObject" Target="../embeddings/oleObject800.bin"/><Relationship Id="rId3" Type="http://schemas.openxmlformats.org/officeDocument/2006/relationships/image" Target="../media/image152.emf"/><Relationship Id="rId12" Type="http://schemas.openxmlformats.org/officeDocument/2006/relationships/oleObject" Target="../embeddings/oleObject727.bin"/><Relationship Id="rId17" Type="http://schemas.openxmlformats.org/officeDocument/2006/relationships/oleObject" Target="../embeddings/oleObject732.bin"/><Relationship Id="rId25" Type="http://schemas.openxmlformats.org/officeDocument/2006/relationships/oleObject" Target="../embeddings/oleObject740.bin"/><Relationship Id="rId33" Type="http://schemas.openxmlformats.org/officeDocument/2006/relationships/oleObject" Target="../embeddings/oleObject748.bin"/><Relationship Id="rId38" Type="http://schemas.openxmlformats.org/officeDocument/2006/relationships/oleObject" Target="../embeddings/oleObject753.bin"/><Relationship Id="rId46" Type="http://schemas.openxmlformats.org/officeDocument/2006/relationships/oleObject" Target="../embeddings/oleObject761.bin"/><Relationship Id="rId59" Type="http://schemas.openxmlformats.org/officeDocument/2006/relationships/oleObject" Target="../embeddings/oleObject774.bin"/><Relationship Id="rId67" Type="http://schemas.openxmlformats.org/officeDocument/2006/relationships/oleObject" Target="../embeddings/oleObject782.bin"/><Relationship Id="rId20" Type="http://schemas.openxmlformats.org/officeDocument/2006/relationships/oleObject" Target="../embeddings/oleObject735.bin"/><Relationship Id="rId41" Type="http://schemas.openxmlformats.org/officeDocument/2006/relationships/oleObject" Target="../embeddings/oleObject756.bin"/><Relationship Id="rId54" Type="http://schemas.openxmlformats.org/officeDocument/2006/relationships/oleObject" Target="../embeddings/oleObject769.bin"/><Relationship Id="rId62" Type="http://schemas.openxmlformats.org/officeDocument/2006/relationships/oleObject" Target="../embeddings/oleObject777.bin"/><Relationship Id="rId70" Type="http://schemas.openxmlformats.org/officeDocument/2006/relationships/oleObject" Target="../embeddings/oleObject785.bin"/><Relationship Id="rId75" Type="http://schemas.openxmlformats.org/officeDocument/2006/relationships/oleObject" Target="../embeddings/oleObject790.bin"/><Relationship Id="rId83" Type="http://schemas.openxmlformats.org/officeDocument/2006/relationships/oleObject" Target="../embeddings/oleObject798.bin"/><Relationship Id="rId88" Type="http://schemas.openxmlformats.org/officeDocument/2006/relationships/oleObject" Target="../embeddings/oleObject802.bin"/><Relationship Id="rId91" Type="http://schemas.openxmlformats.org/officeDocument/2006/relationships/oleObject" Target="../embeddings/oleObject804.bin"/><Relationship Id="rId96" Type="http://schemas.openxmlformats.org/officeDocument/2006/relationships/oleObject" Target="../embeddings/oleObject80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721.bin"/><Relationship Id="rId15" Type="http://schemas.openxmlformats.org/officeDocument/2006/relationships/oleObject" Target="../embeddings/oleObject730.bin"/><Relationship Id="rId23" Type="http://schemas.openxmlformats.org/officeDocument/2006/relationships/oleObject" Target="../embeddings/oleObject738.bin"/><Relationship Id="rId28" Type="http://schemas.openxmlformats.org/officeDocument/2006/relationships/oleObject" Target="../embeddings/oleObject743.bin"/><Relationship Id="rId36" Type="http://schemas.openxmlformats.org/officeDocument/2006/relationships/oleObject" Target="../embeddings/oleObject751.bin"/><Relationship Id="rId49" Type="http://schemas.openxmlformats.org/officeDocument/2006/relationships/oleObject" Target="../embeddings/oleObject764.bin"/><Relationship Id="rId57" Type="http://schemas.openxmlformats.org/officeDocument/2006/relationships/oleObject" Target="../embeddings/oleObject772.bin"/><Relationship Id="rId10" Type="http://schemas.openxmlformats.org/officeDocument/2006/relationships/oleObject" Target="../embeddings/oleObject725.bin"/><Relationship Id="rId31" Type="http://schemas.openxmlformats.org/officeDocument/2006/relationships/oleObject" Target="../embeddings/oleObject746.bin"/><Relationship Id="rId44" Type="http://schemas.openxmlformats.org/officeDocument/2006/relationships/oleObject" Target="../embeddings/oleObject759.bin"/><Relationship Id="rId52" Type="http://schemas.openxmlformats.org/officeDocument/2006/relationships/oleObject" Target="../embeddings/oleObject767.bin"/><Relationship Id="rId60" Type="http://schemas.openxmlformats.org/officeDocument/2006/relationships/oleObject" Target="../embeddings/oleObject775.bin"/><Relationship Id="rId65" Type="http://schemas.openxmlformats.org/officeDocument/2006/relationships/oleObject" Target="../embeddings/oleObject780.bin"/><Relationship Id="rId73" Type="http://schemas.openxmlformats.org/officeDocument/2006/relationships/oleObject" Target="../embeddings/oleObject788.bin"/><Relationship Id="rId78" Type="http://schemas.openxmlformats.org/officeDocument/2006/relationships/oleObject" Target="../embeddings/oleObject793.bin"/><Relationship Id="rId81" Type="http://schemas.openxmlformats.org/officeDocument/2006/relationships/oleObject" Target="../embeddings/oleObject796.bin"/><Relationship Id="rId86" Type="http://schemas.openxmlformats.org/officeDocument/2006/relationships/oleObject" Target="../embeddings/oleObject801.bin"/><Relationship Id="rId94" Type="http://schemas.openxmlformats.org/officeDocument/2006/relationships/oleObject" Target="../embeddings/oleObject806.bin"/><Relationship Id="rId99" Type="http://schemas.openxmlformats.org/officeDocument/2006/relationships/image" Target="../media/image153.emf"/><Relationship Id="rId4" Type="http://schemas.openxmlformats.org/officeDocument/2006/relationships/oleObject" Target="../embeddings/oleObject719.bin"/><Relationship Id="rId9" Type="http://schemas.openxmlformats.org/officeDocument/2006/relationships/oleObject" Target="../embeddings/oleObject724.bin"/><Relationship Id="rId13" Type="http://schemas.openxmlformats.org/officeDocument/2006/relationships/oleObject" Target="../embeddings/oleObject728.bin"/><Relationship Id="rId18" Type="http://schemas.openxmlformats.org/officeDocument/2006/relationships/oleObject" Target="../embeddings/oleObject733.bin"/><Relationship Id="rId39" Type="http://schemas.openxmlformats.org/officeDocument/2006/relationships/oleObject" Target="../embeddings/oleObject754.bin"/><Relationship Id="rId34" Type="http://schemas.openxmlformats.org/officeDocument/2006/relationships/oleObject" Target="../embeddings/oleObject749.bin"/><Relationship Id="rId50" Type="http://schemas.openxmlformats.org/officeDocument/2006/relationships/oleObject" Target="../embeddings/oleObject765.bin"/><Relationship Id="rId55" Type="http://schemas.openxmlformats.org/officeDocument/2006/relationships/oleObject" Target="../embeddings/oleObject770.bin"/><Relationship Id="rId76" Type="http://schemas.openxmlformats.org/officeDocument/2006/relationships/oleObject" Target="../embeddings/oleObject791.bin"/><Relationship Id="rId97" Type="http://schemas.openxmlformats.org/officeDocument/2006/relationships/image" Target="../media/image123.emf"/><Relationship Id="rId7" Type="http://schemas.openxmlformats.org/officeDocument/2006/relationships/oleObject" Target="../embeddings/oleObject722.bin"/><Relationship Id="rId71" Type="http://schemas.openxmlformats.org/officeDocument/2006/relationships/oleObject" Target="../embeddings/oleObject786.bin"/><Relationship Id="rId92" Type="http://schemas.openxmlformats.org/officeDocument/2006/relationships/image" Target="../media/image155.emf"/><Relationship Id="rId2" Type="http://schemas.openxmlformats.org/officeDocument/2006/relationships/oleObject" Target="../embeddings/oleObject718.bin"/><Relationship Id="rId29" Type="http://schemas.openxmlformats.org/officeDocument/2006/relationships/oleObject" Target="../embeddings/oleObject744.bin"/><Relationship Id="rId24" Type="http://schemas.openxmlformats.org/officeDocument/2006/relationships/oleObject" Target="../embeddings/oleObject739.bin"/><Relationship Id="rId40" Type="http://schemas.openxmlformats.org/officeDocument/2006/relationships/oleObject" Target="../embeddings/oleObject755.bin"/><Relationship Id="rId45" Type="http://schemas.openxmlformats.org/officeDocument/2006/relationships/oleObject" Target="../embeddings/oleObject760.bin"/><Relationship Id="rId66" Type="http://schemas.openxmlformats.org/officeDocument/2006/relationships/oleObject" Target="../embeddings/oleObject781.bin"/><Relationship Id="rId87" Type="http://schemas.openxmlformats.org/officeDocument/2006/relationships/image" Target="../media/image150.emf"/><Relationship Id="rId61" Type="http://schemas.openxmlformats.org/officeDocument/2006/relationships/oleObject" Target="../embeddings/oleObject776.bin"/><Relationship Id="rId82" Type="http://schemas.openxmlformats.org/officeDocument/2006/relationships/oleObject" Target="../embeddings/oleObject797.bin"/><Relationship Id="rId19" Type="http://schemas.openxmlformats.org/officeDocument/2006/relationships/oleObject" Target="../embeddings/oleObject734.bin"/><Relationship Id="rId14" Type="http://schemas.openxmlformats.org/officeDocument/2006/relationships/oleObject" Target="../embeddings/oleObject729.bin"/><Relationship Id="rId30" Type="http://schemas.openxmlformats.org/officeDocument/2006/relationships/oleObject" Target="../embeddings/oleObject745.bin"/><Relationship Id="rId35" Type="http://schemas.openxmlformats.org/officeDocument/2006/relationships/oleObject" Target="../embeddings/oleObject750.bin"/><Relationship Id="rId56" Type="http://schemas.openxmlformats.org/officeDocument/2006/relationships/oleObject" Target="../embeddings/oleObject771.bin"/><Relationship Id="rId77" Type="http://schemas.openxmlformats.org/officeDocument/2006/relationships/oleObject" Target="../embeddings/oleObject792.bin"/><Relationship Id="rId8" Type="http://schemas.openxmlformats.org/officeDocument/2006/relationships/oleObject" Target="../embeddings/oleObject723.bin"/><Relationship Id="rId51" Type="http://schemas.openxmlformats.org/officeDocument/2006/relationships/oleObject" Target="../embeddings/oleObject766.bin"/><Relationship Id="rId72" Type="http://schemas.openxmlformats.org/officeDocument/2006/relationships/oleObject" Target="../embeddings/oleObject787.bin"/><Relationship Id="rId93" Type="http://schemas.openxmlformats.org/officeDocument/2006/relationships/oleObject" Target="../embeddings/oleObject805.bin"/><Relationship Id="rId98" Type="http://schemas.openxmlformats.org/officeDocument/2006/relationships/oleObject" Target="../embeddings/oleObject808.bin"/></Relationships>
</file>

<file path=ppt/slides/_rels/slide36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832.bin"/><Relationship Id="rId21" Type="http://schemas.openxmlformats.org/officeDocument/2006/relationships/oleObject" Target="../embeddings/oleObject827.bin"/><Relationship Id="rId42" Type="http://schemas.openxmlformats.org/officeDocument/2006/relationships/oleObject" Target="../embeddings/oleObject848.bin"/><Relationship Id="rId47" Type="http://schemas.openxmlformats.org/officeDocument/2006/relationships/oleObject" Target="../embeddings/oleObject853.bin"/><Relationship Id="rId63" Type="http://schemas.openxmlformats.org/officeDocument/2006/relationships/oleObject" Target="../embeddings/oleObject869.bin"/><Relationship Id="rId68" Type="http://schemas.openxmlformats.org/officeDocument/2006/relationships/image" Target="../media/image158.emf"/><Relationship Id="rId16" Type="http://schemas.openxmlformats.org/officeDocument/2006/relationships/oleObject" Target="../embeddings/oleObject822.bin"/><Relationship Id="rId11" Type="http://schemas.openxmlformats.org/officeDocument/2006/relationships/oleObject" Target="../embeddings/oleObject817.bin"/><Relationship Id="rId32" Type="http://schemas.openxmlformats.org/officeDocument/2006/relationships/oleObject" Target="../embeddings/oleObject838.bin"/><Relationship Id="rId37" Type="http://schemas.openxmlformats.org/officeDocument/2006/relationships/oleObject" Target="../embeddings/oleObject843.bin"/><Relationship Id="rId53" Type="http://schemas.openxmlformats.org/officeDocument/2006/relationships/oleObject" Target="../embeddings/oleObject859.bin"/><Relationship Id="rId58" Type="http://schemas.openxmlformats.org/officeDocument/2006/relationships/oleObject" Target="../embeddings/oleObject864.bin"/><Relationship Id="rId74" Type="http://schemas.openxmlformats.org/officeDocument/2006/relationships/oleObject" Target="../embeddings/oleObject876.bin"/><Relationship Id="rId79" Type="http://schemas.openxmlformats.org/officeDocument/2006/relationships/image" Target="../media/image123.emf"/><Relationship Id="rId5" Type="http://schemas.openxmlformats.org/officeDocument/2006/relationships/oleObject" Target="../embeddings/oleObject811.bin"/><Relationship Id="rId61" Type="http://schemas.openxmlformats.org/officeDocument/2006/relationships/oleObject" Target="../embeddings/oleObject867.bin"/><Relationship Id="rId82" Type="http://schemas.openxmlformats.org/officeDocument/2006/relationships/oleObject" Target="../embeddings/oleObject881.bin"/><Relationship Id="rId19" Type="http://schemas.openxmlformats.org/officeDocument/2006/relationships/oleObject" Target="../embeddings/oleObject825.bin"/><Relationship Id="rId14" Type="http://schemas.openxmlformats.org/officeDocument/2006/relationships/oleObject" Target="../embeddings/oleObject820.bin"/><Relationship Id="rId22" Type="http://schemas.openxmlformats.org/officeDocument/2006/relationships/oleObject" Target="../embeddings/oleObject828.bin"/><Relationship Id="rId27" Type="http://schemas.openxmlformats.org/officeDocument/2006/relationships/oleObject" Target="../embeddings/oleObject833.bin"/><Relationship Id="rId30" Type="http://schemas.openxmlformats.org/officeDocument/2006/relationships/oleObject" Target="../embeddings/oleObject836.bin"/><Relationship Id="rId35" Type="http://schemas.openxmlformats.org/officeDocument/2006/relationships/oleObject" Target="../embeddings/oleObject841.bin"/><Relationship Id="rId43" Type="http://schemas.openxmlformats.org/officeDocument/2006/relationships/oleObject" Target="../embeddings/oleObject849.bin"/><Relationship Id="rId48" Type="http://schemas.openxmlformats.org/officeDocument/2006/relationships/oleObject" Target="../embeddings/oleObject854.bin"/><Relationship Id="rId56" Type="http://schemas.openxmlformats.org/officeDocument/2006/relationships/oleObject" Target="../embeddings/oleObject862.bin"/><Relationship Id="rId64" Type="http://schemas.openxmlformats.org/officeDocument/2006/relationships/oleObject" Target="../embeddings/oleObject870.bin"/><Relationship Id="rId69" Type="http://schemas.openxmlformats.org/officeDocument/2006/relationships/oleObject" Target="../embeddings/oleObject873.bin"/><Relationship Id="rId77" Type="http://schemas.openxmlformats.org/officeDocument/2006/relationships/image" Target="../media/image159.emf"/><Relationship Id="rId8" Type="http://schemas.openxmlformats.org/officeDocument/2006/relationships/oleObject" Target="../embeddings/oleObject814.bin"/><Relationship Id="rId51" Type="http://schemas.openxmlformats.org/officeDocument/2006/relationships/oleObject" Target="../embeddings/oleObject857.bin"/><Relationship Id="rId72" Type="http://schemas.openxmlformats.org/officeDocument/2006/relationships/oleObject" Target="../embeddings/oleObject875.bin"/><Relationship Id="rId80" Type="http://schemas.openxmlformats.org/officeDocument/2006/relationships/oleObject" Target="../embeddings/oleObject880.bin"/><Relationship Id="rId3" Type="http://schemas.openxmlformats.org/officeDocument/2006/relationships/image" Target="../media/image152.emf"/><Relationship Id="rId12" Type="http://schemas.openxmlformats.org/officeDocument/2006/relationships/oleObject" Target="../embeddings/oleObject818.bin"/><Relationship Id="rId17" Type="http://schemas.openxmlformats.org/officeDocument/2006/relationships/oleObject" Target="../embeddings/oleObject823.bin"/><Relationship Id="rId25" Type="http://schemas.openxmlformats.org/officeDocument/2006/relationships/oleObject" Target="../embeddings/oleObject831.bin"/><Relationship Id="rId33" Type="http://schemas.openxmlformats.org/officeDocument/2006/relationships/oleObject" Target="../embeddings/oleObject839.bin"/><Relationship Id="rId38" Type="http://schemas.openxmlformats.org/officeDocument/2006/relationships/oleObject" Target="../embeddings/oleObject844.bin"/><Relationship Id="rId46" Type="http://schemas.openxmlformats.org/officeDocument/2006/relationships/oleObject" Target="../embeddings/oleObject852.bin"/><Relationship Id="rId59" Type="http://schemas.openxmlformats.org/officeDocument/2006/relationships/oleObject" Target="../embeddings/oleObject865.bin"/><Relationship Id="rId67" Type="http://schemas.openxmlformats.org/officeDocument/2006/relationships/oleObject" Target="../embeddings/oleObject872.bin"/><Relationship Id="rId20" Type="http://schemas.openxmlformats.org/officeDocument/2006/relationships/oleObject" Target="../embeddings/oleObject826.bin"/><Relationship Id="rId41" Type="http://schemas.openxmlformats.org/officeDocument/2006/relationships/oleObject" Target="../embeddings/oleObject847.bin"/><Relationship Id="rId54" Type="http://schemas.openxmlformats.org/officeDocument/2006/relationships/oleObject" Target="../embeddings/oleObject860.bin"/><Relationship Id="rId62" Type="http://schemas.openxmlformats.org/officeDocument/2006/relationships/oleObject" Target="../embeddings/oleObject868.bin"/><Relationship Id="rId70" Type="http://schemas.openxmlformats.org/officeDocument/2006/relationships/image" Target="../media/image154.emf"/><Relationship Id="rId75" Type="http://schemas.openxmlformats.org/officeDocument/2006/relationships/oleObject" Target="../embeddings/oleObject87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12.bin"/><Relationship Id="rId15" Type="http://schemas.openxmlformats.org/officeDocument/2006/relationships/oleObject" Target="../embeddings/oleObject821.bin"/><Relationship Id="rId23" Type="http://schemas.openxmlformats.org/officeDocument/2006/relationships/oleObject" Target="../embeddings/oleObject829.bin"/><Relationship Id="rId28" Type="http://schemas.openxmlformats.org/officeDocument/2006/relationships/oleObject" Target="../embeddings/oleObject834.bin"/><Relationship Id="rId36" Type="http://schemas.openxmlformats.org/officeDocument/2006/relationships/oleObject" Target="../embeddings/oleObject842.bin"/><Relationship Id="rId49" Type="http://schemas.openxmlformats.org/officeDocument/2006/relationships/oleObject" Target="../embeddings/oleObject855.bin"/><Relationship Id="rId57" Type="http://schemas.openxmlformats.org/officeDocument/2006/relationships/oleObject" Target="../embeddings/oleObject863.bin"/><Relationship Id="rId10" Type="http://schemas.openxmlformats.org/officeDocument/2006/relationships/oleObject" Target="../embeddings/oleObject816.bin"/><Relationship Id="rId31" Type="http://schemas.openxmlformats.org/officeDocument/2006/relationships/oleObject" Target="../embeddings/oleObject837.bin"/><Relationship Id="rId44" Type="http://schemas.openxmlformats.org/officeDocument/2006/relationships/oleObject" Target="../embeddings/oleObject850.bin"/><Relationship Id="rId52" Type="http://schemas.openxmlformats.org/officeDocument/2006/relationships/oleObject" Target="../embeddings/oleObject858.bin"/><Relationship Id="rId60" Type="http://schemas.openxmlformats.org/officeDocument/2006/relationships/oleObject" Target="../embeddings/oleObject866.bin"/><Relationship Id="rId65" Type="http://schemas.openxmlformats.org/officeDocument/2006/relationships/oleObject" Target="../embeddings/oleObject871.bin"/><Relationship Id="rId73" Type="http://schemas.openxmlformats.org/officeDocument/2006/relationships/image" Target="../media/image155.emf"/><Relationship Id="rId78" Type="http://schemas.openxmlformats.org/officeDocument/2006/relationships/oleObject" Target="../embeddings/oleObject879.bin"/><Relationship Id="rId81" Type="http://schemas.openxmlformats.org/officeDocument/2006/relationships/image" Target="../media/image153.emf"/><Relationship Id="rId4" Type="http://schemas.openxmlformats.org/officeDocument/2006/relationships/oleObject" Target="../embeddings/oleObject810.bin"/><Relationship Id="rId9" Type="http://schemas.openxmlformats.org/officeDocument/2006/relationships/oleObject" Target="../embeddings/oleObject815.bin"/><Relationship Id="rId13" Type="http://schemas.openxmlformats.org/officeDocument/2006/relationships/oleObject" Target="../embeddings/oleObject819.bin"/><Relationship Id="rId18" Type="http://schemas.openxmlformats.org/officeDocument/2006/relationships/oleObject" Target="../embeddings/oleObject824.bin"/><Relationship Id="rId39" Type="http://schemas.openxmlformats.org/officeDocument/2006/relationships/oleObject" Target="../embeddings/oleObject845.bin"/><Relationship Id="rId34" Type="http://schemas.openxmlformats.org/officeDocument/2006/relationships/oleObject" Target="../embeddings/oleObject840.bin"/><Relationship Id="rId50" Type="http://schemas.openxmlformats.org/officeDocument/2006/relationships/oleObject" Target="../embeddings/oleObject856.bin"/><Relationship Id="rId55" Type="http://schemas.openxmlformats.org/officeDocument/2006/relationships/oleObject" Target="../embeddings/oleObject861.bin"/><Relationship Id="rId76" Type="http://schemas.openxmlformats.org/officeDocument/2006/relationships/oleObject" Target="../embeddings/oleObject878.bin"/><Relationship Id="rId7" Type="http://schemas.openxmlformats.org/officeDocument/2006/relationships/oleObject" Target="../embeddings/oleObject813.bin"/><Relationship Id="rId71" Type="http://schemas.openxmlformats.org/officeDocument/2006/relationships/oleObject" Target="../embeddings/oleObject874.bin"/><Relationship Id="rId2" Type="http://schemas.openxmlformats.org/officeDocument/2006/relationships/oleObject" Target="../embeddings/oleObject809.bin"/><Relationship Id="rId29" Type="http://schemas.openxmlformats.org/officeDocument/2006/relationships/oleObject" Target="../embeddings/oleObject835.bin"/><Relationship Id="rId24" Type="http://schemas.openxmlformats.org/officeDocument/2006/relationships/oleObject" Target="../embeddings/oleObject830.bin"/><Relationship Id="rId40" Type="http://schemas.openxmlformats.org/officeDocument/2006/relationships/oleObject" Target="../embeddings/oleObject846.bin"/><Relationship Id="rId45" Type="http://schemas.openxmlformats.org/officeDocument/2006/relationships/oleObject" Target="../embeddings/oleObject851.bin"/><Relationship Id="rId66" Type="http://schemas.openxmlformats.org/officeDocument/2006/relationships/image" Target="../media/image157.emf"/></Relationships>
</file>

<file path=ppt/slides/_rels/slide37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905.bin"/><Relationship Id="rId21" Type="http://schemas.openxmlformats.org/officeDocument/2006/relationships/oleObject" Target="../embeddings/oleObject900.bin"/><Relationship Id="rId42" Type="http://schemas.openxmlformats.org/officeDocument/2006/relationships/oleObject" Target="../embeddings/oleObject921.bin"/><Relationship Id="rId47" Type="http://schemas.openxmlformats.org/officeDocument/2006/relationships/oleObject" Target="../embeddings/oleObject926.bin"/><Relationship Id="rId63" Type="http://schemas.openxmlformats.org/officeDocument/2006/relationships/oleObject" Target="../embeddings/oleObject942.bin"/><Relationship Id="rId68" Type="http://schemas.openxmlformats.org/officeDocument/2006/relationships/image" Target="../media/image154.emf"/><Relationship Id="rId16" Type="http://schemas.openxmlformats.org/officeDocument/2006/relationships/oleObject" Target="../embeddings/oleObject895.bin"/><Relationship Id="rId11" Type="http://schemas.openxmlformats.org/officeDocument/2006/relationships/oleObject" Target="../embeddings/oleObject890.bin"/><Relationship Id="rId24" Type="http://schemas.openxmlformats.org/officeDocument/2006/relationships/oleObject" Target="../embeddings/oleObject903.bin"/><Relationship Id="rId32" Type="http://schemas.openxmlformats.org/officeDocument/2006/relationships/oleObject" Target="../embeddings/oleObject911.bin"/><Relationship Id="rId37" Type="http://schemas.openxmlformats.org/officeDocument/2006/relationships/oleObject" Target="../embeddings/oleObject916.bin"/><Relationship Id="rId40" Type="http://schemas.openxmlformats.org/officeDocument/2006/relationships/oleObject" Target="../embeddings/oleObject919.bin"/><Relationship Id="rId45" Type="http://schemas.openxmlformats.org/officeDocument/2006/relationships/oleObject" Target="../embeddings/oleObject924.bin"/><Relationship Id="rId53" Type="http://schemas.openxmlformats.org/officeDocument/2006/relationships/oleObject" Target="../embeddings/oleObject932.bin"/><Relationship Id="rId58" Type="http://schemas.openxmlformats.org/officeDocument/2006/relationships/oleObject" Target="../embeddings/oleObject937.bin"/><Relationship Id="rId66" Type="http://schemas.openxmlformats.org/officeDocument/2006/relationships/image" Target="../media/image157.emf"/><Relationship Id="rId74" Type="http://schemas.openxmlformats.org/officeDocument/2006/relationships/image" Target="../media/image161.emf"/><Relationship Id="rId79" Type="http://schemas.openxmlformats.org/officeDocument/2006/relationships/oleObject" Target="../embeddings/oleObject951.bin"/><Relationship Id="rId5" Type="http://schemas.openxmlformats.org/officeDocument/2006/relationships/oleObject" Target="../embeddings/oleObject884.bin"/><Relationship Id="rId61" Type="http://schemas.openxmlformats.org/officeDocument/2006/relationships/oleObject" Target="../embeddings/oleObject940.bin"/><Relationship Id="rId19" Type="http://schemas.openxmlformats.org/officeDocument/2006/relationships/oleObject" Target="../embeddings/oleObject898.bin"/><Relationship Id="rId14" Type="http://schemas.openxmlformats.org/officeDocument/2006/relationships/oleObject" Target="../embeddings/oleObject893.bin"/><Relationship Id="rId22" Type="http://schemas.openxmlformats.org/officeDocument/2006/relationships/oleObject" Target="../embeddings/oleObject901.bin"/><Relationship Id="rId27" Type="http://schemas.openxmlformats.org/officeDocument/2006/relationships/oleObject" Target="../embeddings/oleObject906.bin"/><Relationship Id="rId30" Type="http://schemas.openxmlformats.org/officeDocument/2006/relationships/oleObject" Target="../embeddings/oleObject909.bin"/><Relationship Id="rId35" Type="http://schemas.openxmlformats.org/officeDocument/2006/relationships/oleObject" Target="../embeddings/oleObject914.bin"/><Relationship Id="rId43" Type="http://schemas.openxmlformats.org/officeDocument/2006/relationships/oleObject" Target="../embeddings/oleObject922.bin"/><Relationship Id="rId48" Type="http://schemas.openxmlformats.org/officeDocument/2006/relationships/oleObject" Target="../embeddings/oleObject927.bin"/><Relationship Id="rId56" Type="http://schemas.openxmlformats.org/officeDocument/2006/relationships/oleObject" Target="../embeddings/oleObject935.bin"/><Relationship Id="rId64" Type="http://schemas.openxmlformats.org/officeDocument/2006/relationships/oleObject" Target="../embeddings/oleObject943.bin"/><Relationship Id="rId69" Type="http://schemas.openxmlformats.org/officeDocument/2006/relationships/oleObject" Target="../embeddings/oleObject946.bin"/><Relationship Id="rId77" Type="http://schemas.openxmlformats.org/officeDocument/2006/relationships/oleObject" Target="../embeddings/oleObject950.bin"/><Relationship Id="rId8" Type="http://schemas.openxmlformats.org/officeDocument/2006/relationships/oleObject" Target="../embeddings/oleObject887.bin"/><Relationship Id="rId51" Type="http://schemas.openxmlformats.org/officeDocument/2006/relationships/oleObject" Target="../embeddings/oleObject930.bin"/><Relationship Id="rId72" Type="http://schemas.openxmlformats.org/officeDocument/2006/relationships/image" Target="../media/image160.emf"/><Relationship Id="rId3" Type="http://schemas.openxmlformats.org/officeDocument/2006/relationships/image" Target="../media/image152.emf"/><Relationship Id="rId12" Type="http://schemas.openxmlformats.org/officeDocument/2006/relationships/oleObject" Target="../embeddings/oleObject891.bin"/><Relationship Id="rId17" Type="http://schemas.openxmlformats.org/officeDocument/2006/relationships/oleObject" Target="../embeddings/oleObject896.bin"/><Relationship Id="rId25" Type="http://schemas.openxmlformats.org/officeDocument/2006/relationships/oleObject" Target="../embeddings/oleObject904.bin"/><Relationship Id="rId33" Type="http://schemas.openxmlformats.org/officeDocument/2006/relationships/oleObject" Target="../embeddings/oleObject912.bin"/><Relationship Id="rId38" Type="http://schemas.openxmlformats.org/officeDocument/2006/relationships/oleObject" Target="../embeddings/oleObject917.bin"/><Relationship Id="rId46" Type="http://schemas.openxmlformats.org/officeDocument/2006/relationships/oleObject" Target="../embeddings/oleObject925.bin"/><Relationship Id="rId59" Type="http://schemas.openxmlformats.org/officeDocument/2006/relationships/oleObject" Target="../embeddings/oleObject938.bin"/><Relationship Id="rId67" Type="http://schemas.openxmlformats.org/officeDocument/2006/relationships/oleObject" Target="../embeddings/oleObject945.bin"/><Relationship Id="rId20" Type="http://schemas.openxmlformats.org/officeDocument/2006/relationships/oleObject" Target="../embeddings/oleObject899.bin"/><Relationship Id="rId41" Type="http://schemas.openxmlformats.org/officeDocument/2006/relationships/oleObject" Target="../embeddings/oleObject920.bin"/><Relationship Id="rId54" Type="http://schemas.openxmlformats.org/officeDocument/2006/relationships/oleObject" Target="../embeddings/oleObject933.bin"/><Relationship Id="rId62" Type="http://schemas.openxmlformats.org/officeDocument/2006/relationships/oleObject" Target="../embeddings/oleObject941.bin"/><Relationship Id="rId70" Type="http://schemas.openxmlformats.org/officeDocument/2006/relationships/image" Target="../media/image155.emf"/><Relationship Id="rId75" Type="http://schemas.openxmlformats.org/officeDocument/2006/relationships/oleObject" Target="../embeddings/oleObject949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885.bin"/><Relationship Id="rId15" Type="http://schemas.openxmlformats.org/officeDocument/2006/relationships/oleObject" Target="../embeddings/oleObject894.bin"/><Relationship Id="rId23" Type="http://schemas.openxmlformats.org/officeDocument/2006/relationships/oleObject" Target="../embeddings/oleObject902.bin"/><Relationship Id="rId28" Type="http://schemas.openxmlformats.org/officeDocument/2006/relationships/oleObject" Target="../embeddings/oleObject907.bin"/><Relationship Id="rId36" Type="http://schemas.openxmlformats.org/officeDocument/2006/relationships/oleObject" Target="../embeddings/oleObject915.bin"/><Relationship Id="rId49" Type="http://schemas.openxmlformats.org/officeDocument/2006/relationships/oleObject" Target="../embeddings/oleObject928.bin"/><Relationship Id="rId57" Type="http://schemas.openxmlformats.org/officeDocument/2006/relationships/oleObject" Target="../embeddings/oleObject936.bin"/><Relationship Id="rId10" Type="http://schemas.openxmlformats.org/officeDocument/2006/relationships/oleObject" Target="../embeddings/oleObject889.bin"/><Relationship Id="rId31" Type="http://schemas.openxmlformats.org/officeDocument/2006/relationships/oleObject" Target="../embeddings/oleObject910.bin"/><Relationship Id="rId44" Type="http://schemas.openxmlformats.org/officeDocument/2006/relationships/oleObject" Target="../embeddings/oleObject923.bin"/><Relationship Id="rId52" Type="http://schemas.openxmlformats.org/officeDocument/2006/relationships/oleObject" Target="../embeddings/oleObject931.bin"/><Relationship Id="rId60" Type="http://schemas.openxmlformats.org/officeDocument/2006/relationships/oleObject" Target="../embeddings/oleObject939.bin"/><Relationship Id="rId65" Type="http://schemas.openxmlformats.org/officeDocument/2006/relationships/oleObject" Target="../embeddings/oleObject944.bin"/><Relationship Id="rId73" Type="http://schemas.openxmlformats.org/officeDocument/2006/relationships/oleObject" Target="../embeddings/oleObject948.bin"/><Relationship Id="rId78" Type="http://schemas.openxmlformats.org/officeDocument/2006/relationships/image" Target="../media/image153.emf"/><Relationship Id="rId4" Type="http://schemas.openxmlformats.org/officeDocument/2006/relationships/oleObject" Target="../embeddings/oleObject883.bin"/><Relationship Id="rId9" Type="http://schemas.openxmlformats.org/officeDocument/2006/relationships/oleObject" Target="../embeddings/oleObject888.bin"/><Relationship Id="rId13" Type="http://schemas.openxmlformats.org/officeDocument/2006/relationships/oleObject" Target="../embeddings/oleObject892.bin"/><Relationship Id="rId18" Type="http://schemas.openxmlformats.org/officeDocument/2006/relationships/oleObject" Target="../embeddings/oleObject897.bin"/><Relationship Id="rId39" Type="http://schemas.openxmlformats.org/officeDocument/2006/relationships/oleObject" Target="../embeddings/oleObject918.bin"/><Relationship Id="rId34" Type="http://schemas.openxmlformats.org/officeDocument/2006/relationships/oleObject" Target="../embeddings/oleObject913.bin"/><Relationship Id="rId50" Type="http://schemas.openxmlformats.org/officeDocument/2006/relationships/oleObject" Target="../embeddings/oleObject929.bin"/><Relationship Id="rId55" Type="http://schemas.openxmlformats.org/officeDocument/2006/relationships/oleObject" Target="../embeddings/oleObject934.bin"/><Relationship Id="rId76" Type="http://schemas.openxmlformats.org/officeDocument/2006/relationships/image" Target="../media/image123.emf"/><Relationship Id="rId7" Type="http://schemas.openxmlformats.org/officeDocument/2006/relationships/oleObject" Target="../embeddings/oleObject886.bin"/><Relationship Id="rId71" Type="http://schemas.openxmlformats.org/officeDocument/2006/relationships/oleObject" Target="../embeddings/oleObject947.bin"/><Relationship Id="rId2" Type="http://schemas.openxmlformats.org/officeDocument/2006/relationships/oleObject" Target="../embeddings/oleObject882.bin"/><Relationship Id="rId29" Type="http://schemas.openxmlformats.org/officeDocument/2006/relationships/oleObject" Target="../embeddings/oleObject908.bin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6.emf"/><Relationship Id="rId21" Type="http://schemas.openxmlformats.org/officeDocument/2006/relationships/oleObject" Target="../embeddings/oleObject967.bin"/><Relationship Id="rId42" Type="http://schemas.openxmlformats.org/officeDocument/2006/relationships/oleObject" Target="../embeddings/oleObject985.bin"/><Relationship Id="rId47" Type="http://schemas.openxmlformats.org/officeDocument/2006/relationships/image" Target="../media/image170.emf"/><Relationship Id="rId63" Type="http://schemas.openxmlformats.org/officeDocument/2006/relationships/oleObject" Target="../embeddings/oleObject1002.bin"/><Relationship Id="rId68" Type="http://schemas.openxmlformats.org/officeDocument/2006/relationships/oleObject" Target="../embeddings/oleObject1007.bin"/><Relationship Id="rId84" Type="http://schemas.openxmlformats.org/officeDocument/2006/relationships/oleObject" Target="../embeddings/oleObject1023.bin"/><Relationship Id="rId16" Type="http://schemas.openxmlformats.org/officeDocument/2006/relationships/oleObject" Target="../embeddings/oleObject963.bin"/><Relationship Id="rId11" Type="http://schemas.openxmlformats.org/officeDocument/2006/relationships/oleObject" Target="../embeddings/oleObject958.bin"/><Relationship Id="rId32" Type="http://schemas.openxmlformats.org/officeDocument/2006/relationships/image" Target="../media/image167.emf"/><Relationship Id="rId37" Type="http://schemas.openxmlformats.org/officeDocument/2006/relationships/oleObject" Target="../embeddings/oleObject980.bin"/><Relationship Id="rId53" Type="http://schemas.openxmlformats.org/officeDocument/2006/relationships/oleObject" Target="../embeddings/oleObject992.bin"/><Relationship Id="rId58" Type="http://schemas.openxmlformats.org/officeDocument/2006/relationships/oleObject" Target="../embeddings/oleObject997.bin"/><Relationship Id="rId74" Type="http://schemas.openxmlformats.org/officeDocument/2006/relationships/oleObject" Target="../embeddings/oleObject1013.bin"/><Relationship Id="rId79" Type="http://schemas.openxmlformats.org/officeDocument/2006/relationships/oleObject" Target="../embeddings/oleObject1018.bin"/><Relationship Id="rId5" Type="http://schemas.openxmlformats.org/officeDocument/2006/relationships/image" Target="../media/image163.emf"/><Relationship Id="rId19" Type="http://schemas.openxmlformats.org/officeDocument/2006/relationships/oleObject" Target="../embeddings/oleObject965.bin"/><Relationship Id="rId14" Type="http://schemas.openxmlformats.org/officeDocument/2006/relationships/oleObject" Target="../embeddings/oleObject961.bin"/><Relationship Id="rId22" Type="http://schemas.openxmlformats.org/officeDocument/2006/relationships/oleObject" Target="../embeddings/oleObject968.bin"/><Relationship Id="rId27" Type="http://schemas.openxmlformats.org/officeDocument/2006/relationships/oleObject" Target="../embeddings/oleObject971.bin"/><Relationship Id="rId30" Type="http://schemas.openxmlformats.org/officeDocument/2006/relationships/oleObject" Target="../embeddings/oleObject974.bin"/><Relationship Id="rId35" Type="http://schemas.openxmlformats.org/officeDocument/2006/relationships/oleObject" Target="../embeddings/oleObject978.bin"/><Relationship Id="rId43" Type="http://schemas.openxmlformats.org/officeDocument/2006/relationships/image" Target="../media/image168.emf"/><Relationship Id="rId48" Type="http://schemas.openxmlformats.org/officeDocument/2006/relationships/oleObject" Target="../embeddings/oleObject988.bin"/><Relationship Id="rId56" Type="http://schemas.openxmlformats.org/officeDocument/2006/relationships/oleObject" Target="../embeddings/oleObject995.bin"/><Relationship Id="rId64" Type="http://schemas.openxmlformats.org/officeDocument/2006/relationships/oleObject" Target="../embeddings/oleObject1003.bin"/><Relationship Id="rId69" Type="http://schemas.openxmlformats.org/officeDocument/2006/relationships/oleObject" Target="../embeddings/oleObject1008.bin"/><Relationship Id="rId77" Type="http://schemas.openxmlformats.org/officeDocument/2006/relationships/oleObject" Target="../embeddings/oleObject1016.bin"/><Relationship Id="rId8" Type="http://schemas.openxmlformats.org/officeDocument/2006/relationships/oleObject" Target="../embeddings/oleObject955.bin"/><Relationship Id="rId51" Type="http://schemas.openxmlformats.org/officeDocument/2006/relationships/oleObject" Target="../embeddings/oleObject990.bin"/><Relationship Id="rId72" Type="http://schemas.openxmlformats.org/officeDocument/2006/relationships/oleObject" Target="../embeddings/oleObject1011.bin"/><Relationship Id="rId80" Type="http://schemas.openxmlformats.org/officeDocument/2006/relationships/oleObject" Target="../embeddings/oleObject1019.bin"/><Relationship Id="rId85" Type="http://schemas.openxmlformats.org/officeDocument/2006/relationships/oleObject" Target="../embeddings/oleObject1024.bin"/><Relationship Id="rId3" Type="http://schemas.openxmlformats.org/officeDocument/2006/relationships/image" Target="../media/image162.emf"/><Relationship Id="rId12" Type="http://schemas.openxmlformats.org/officeDocument/2006/relationships/oleObject" Target="../embeddings/oleObject959.bin"/><Relationship Id="rId17" Type="http://schemas.openxmlformats.org/officeDocument/2006/relationships/oleObject" Target="../embeddings/oleObject964.bin"/><Relationship Id="rId25" Type="http://schemas.openxmlformats.org/officeDocument/2006/relationships/oleObject" Target="../embeddings/oleObject970.bin"/><Relationship Id="rId33" Type="http://schemas.openxmlformats.org/officeDocument/2006/relationships/oleObject" Target="../embeddings/oleObject976.bin"/><Relationship Id="rId38" Type="http://schemas.openxmlformats.org/officeDocument/2006/relationships/oleObject" Target="../embeddings/oleObject981.bin"/><Relationship Id="rId46" Type="http://schemas.openxmlformats.org/officeDocument/2006/relationships/oleObject" Target="../embeddings/oleObject987.bin"/><Relationship Id="rId59" Type="http://schemas.openxmlformats.org/officeDocument/2006/relationships/oleObject" Target="../embeddings/oleObject998.bin"/><Relationship Id="rId67" Type="http://schemas.openxmlformats.org/officeDocument/2006/relationships/oleObject" Target="../embeddings/oleObject1006.bin"/><Relationship Id="rId20" Type="http://schemas.openxmlformats.org/officeDocument/2006/relationships/oleObject" Target="../embeddings/oleObject966.bin"/><Relationship Id="rId41" Type="http://schemas.openxmlformats.org/officeDocument/2006/relationships/oleObject" Target="../embeddings/oleObject984.bin"/><Relationship Id="rId54" Type="http://schemas.openxmlformats.org/officeDocument/2006/relationships/oleObject" Target="../embeddings/oleObject993.bin"/><Relationship Id="rId62" Type="http://schemas.openxmlformats.org/officeDocument/2006/relationships/oleObject" Target="../embeddings/oleObject1001.bin"/><Relationship Id="rId70" Type="http://schemas.openxmlformats.org/officeDocument/2006/relationships/oleObject" Target="../embeddings/oleObject1009.bin"/><Relationship Id="rId75" Type="http://schemas.openxmlformats.org/officeDocument/2006/relationships/oleObject" Target="../embeddings/oleObject1014.bin"/><Relationship Id="rId83" Type="http://schemas.openxmlformats.org/officeDocument/2006/relationships/oleObject" Target="../embeddings/oleObject1022.bin"/><Relationship Id="rId88" Type="http://schemas.openxmlformats.org/officeDocument/2006/relationships/oleObject" Target="../embeddings/oleObject1026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954.bin"/><Relationship Id="rId15" Type="http://schemas.openxmlformats.org/officeDocument/2006/relationships/oleObject" Target="../embeddings/oleObject962.bin"/><Relationship Id="rId23" Type="http://schemas.openxmlformats.org/officeDocument/2006/relationships/oleObject" Target="../embeddings/oleObject969.bin"/><Relationship Id="rId28" Type="http://schemas.openxmlformats.org/officeDocument/2006/relationships/oleObject" Target="../embeddings/oleObject972.bin"/><Relationship Id="rId36" Type="http://schemas.openxmlformats.org/officeDocument/2006/relationships/oleObject" Target="../embeddings/oleObject979.bin"/><Relationship Id="rId49" Type="http://schemas.openxmlformats.org/officeDocument/2006/relationships/image" Target="../media/image171.emf"/><Relationship Id="rId57" Type="http://schemas.openxmlformats.org/officeDocument/2006/relationships/oleObject" Target="../embeddings/oleObject996.bin"/><Relationship Id="rId10" Type="http://schemas.openxmlformats.org/officeDocument/2006/relationships/oleObject" Target="../embeddings/oleObject957.bin"/><Relationship Id="rId31" Type="http://schemas.openxmlformats.org/officeDocument/2006/relationships/oleObject" Target="../embeddings/oleObject975.bin"/><Relationship Id="rId44" Type="http://schemas.openxmlformats.org/officeDocument/2006/relationships/oleObject" Target="../embeddings/oleObject986.bin"/><Relationship Id="rId52" Type="http://schemas.openxmlformats.org/officeDocument/2006/relationships/oleObject" Target="../embeddings/oleObject991.bin"/><Relationship Id="rId60" Type="http://schemas.openxmlformats.org/officeDocument/2006/relationships/oleObject" Target="../embeddings/oleObject999.bin"/><Relationship Id="rId65" Type="http://schemas.openxmlformats.org/officeDocument/2006/relationships/oleObject" Target="../embeddings/oleObject1004.bin"/><Relationship Id="rId73" Type="http://schemas.openxmlformats.org/officeDocument/2006/relationships/oleObject" Target="../embeddings/oleObject1012.bin"/><Relationship Id="rId78" Type="http://schemas.openxmlformats.org/officeDocument/2006/relationships/oleObject" Target="../embeddings/oleObject1017.bin"/><Relationship Id="rId81" Type="http://schemas.openxmlformats.org/officeDocument/2006/relationships/oleObject" Target="../embeddings/oleObject1020.bin"/><Relationship Id="rId86" Type="http://schemas.openxmlformats.org/officeDocument/2006/relationships/image" Target="../media/image172.emf"/><Relationship Id="rId4" Type="http://schemas.openxmlformats.org/officeDocument/2006/relationships/oleObject" Target="../embeddings/oleObject953.bin"/><Relationship Id="rId9" Type="http://schemas.openxmlformats.org/officeDocument/2006/relationships/oleObject" Target="../embeddings/oleObject956.bin"/><Relationship Id="rId13" Type="http://schemas.openxmlformats.org/officeDocument/2006/relationships/oleObject" Target="../embeddings/oleObject960.bin"/><Relationship Id="rId18" Type="http://schemas.openxmlformats.org/officeDocument/2006/relationships/image" Target="../media/image165.emf"/><Relationship Id="rId39" Type="http://schemas.openxmlformats.org/officeDocument/2006/relationships/oleObject" Target="../embeddings/oleObject982.bin"/><Relationship Id="rId34" Type="http://schemas.openxmlformats.org/officeDocument/2006/relationships/oleObject" Target="../embeddings/oleObject977.bin"/><Relationship Id="rId50" Type="http://schemas.openxmlformats.org/officeDocument/2006/relationships/oleObject" Target="../embeddings/oleObject989.bin"/><Relationship Id="rId55" Type="http://schemas.openxmlformats.org/officeDocument/2006/relationships/oleObject" Target="../embeddings/oleObject994.bin"/><Relationship Id="rId76" Type="http://schemas.openxmlformats.org/officeDocument/2006/relationships/oleObject" Target="../embeddings/oleObject1015.bin"/><Relationship Id="rId7" Type="http://schemas.openxmlformats.org/officeDocument/2006/relationships/image" Target="../media/image164.emf"/><Relationship Id="rId71" Type="http://schemas.openxmlformats.org/officeDocument/2006/relationships/oleObject" Target="../embeddings/oleObject1010.bin"/><Relationship Id="rId2" Type="http://schemas.openxmlformats.org/officeDocument/2006/relationships/oleObject" Target="../embeddings/oleObject952.bin"/><Relationship Id="rId29" Type="http://schemas.openxmlformats.org/officeDocument/2006/relationships/oleObject" Target="../embeddings/oleObject973.bin"/><Relationship Id="rId24" Type="http://schemas.openxmlformats.org/officeDocument/2006/relationships/image" Target="../media/image154.emf"/><Relationship Id="rId40" Type="http://schemas.openxmlformats.org/officeDocument/2006/relationships/oleObject" Target="../embeddings/oleObject983.bin"/><Relationship Id="rId45" Type="http://schemas.openxmlformats.org/officeDocument/2006/relationships/image" Target="../media/image169.emf"/><Relationship Id="rId66" Type="http://schemas.openxmlformats.org/officeDocument/2006/relationships/oleObject" Target="../embeddings/oleObject1005.bin"/><Relationship Id="rId87" Type="http://schemas.openxmlformats.org/officeDocument/2006/relationships/oleObject" Target="../embeddings/oleObject1025.bin"/><Relationship Id="rId61" Type="http://schemas.openxmlformats.org/officeDocument/2006/relationships/oleObject" Target="../embeddings/oleObject1000.bin"/><Relationship Id="rId82" Type="http://schemas.openxmlformats.org/officeDocument/2006/relationships/oleObject" Target="../embeddings/oleObject1021.bin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31.bin"/><Relationship Id="rId13" Type="http://schemas.openxmlformats.org/officeDocument/2006/relationships/image" Target="../media/image154.emf"/><Relationship Id="rId3" Type="http://schemas.openxmlformats.org/officeDocument/2006/relationships/image" Target="../media/image173.emf"/><Relationship Id="rId7" Type="http://schemas.openxmlformats.org/officeDocument/2006/relationships/oleObject" Target="../embeddings/oleObject1030.bin"/><Relationship Id="rId12" Type="http://schemas.openxmlformats.org/officeDocument/2006/relationships/oleObject" Target="../embeddings/oleObject1034.bin"/><Relationship Id="rId2" Type="http://schemas.openxmlformats.org/officeDocument/2006/relationships/oleObject" Target="../embeddings/oleObject1027.bin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029.bin"/><Relationship Id="rId11" Type="http://schemas.openxmlformats.org/officeDocument/2006/relationships/image" Target="../media/image163.emf"/><Relationship Id="rId5" Type="http://schemas.openxmlformats.org/officeDocument/2006/relationships/image" Target="../media/image165.emf"/><Relationship Id="rId15" Type="http://schemas.openxmlformats.org/officeDocument/2006/relationships/image" Target="../media/image174.emf"/><Relationship Id="rId10" Type="http://schemas.openxmlformats.org/officeDocument/2006/relationships/oleObject" Target="../embeddings/oleObject1033.bin"/><Relationship Id="rId4" Type="http://schemas.openxmlformats.org/officeDocument/2006/relationships/oleObject" Target="../embeddings/oleObject1028.bin"/><Relationship Id="rId9" Type="http://schemas.openxmlformats.org/officeDocument/2006/relationships/oleObject" Target="../embeddings/oleObject1032.bin"/><Relationship Id="rId14" Type="http://schemas.openxmlformats.org/officeDocument/2006/relationships/oleObject" Target="../embeddings/oleObject1035.bin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oleObject" Target="../embeddings/oleObject1056.bin"/><Relationship Id="rId21" Type="http://schemas.openxmlformats.org/officeDocument/2006/relationships/oleObject" Target="../embeddings/oleObject1051.bin"/><Relationship Id="rId42" Type="http://schemas.openxmlformats.org/officeDocument/2006/relationships/oleObject" Target="../embeddings/oleObject1071.bin"/><Relationship Id="rId47" Type="http://schemas.openxmlformats.org/officeDocument/2006/relationships/oleObject" Target="../embeddings/oleObject1076.bin"/><Relationship Id="rId63" Type="http://schemas.openxmlformats.org/officeDocument/2006/relationships/oleObject" Target="../embeddings/oleObject1092.bin"/><Relationship Id="rId68" Type="http://schemas.openxmlformats.org/officeDocument/2006/relationships/oleObject" Target="../embeddings/oleObject1097.bin"/><Relationship Id="rId84" Type="http://schemas.openxmlformats.org/officeDocument/2006/relationships/oleObject" Target="../embeddings/oleObject1112.bin"/><Relationship Id="rId16" Type="http://schemas.openxmlformats.org/officeDocument/2006/relationships/oleObject" Target="../embeddings/oleObject1046.bin"/><Relationship Id="rId11" Type="http://schemas.openxmlformats.org/officeDocument/2006/relationships/oleObject" Target="../embeddings/oleObject1041.bin"/><Relationship Id="rId32" Type="http://schemas.openxmlformats.org/officeDocument/2006/relationships/oleObject" Target="../embeddings/oleObject1061.bin"/><Relationship Id="rId37" Type="http://schemas.openxmlformats.org/officeDocument/2006/relationships/oleObject" Target="../embeddings/oleObject1066.bin"/><Relationship Id="rId53" Type="http://schemas.openxmlformats.org/officeDocument/2006/relationships/oleObject" Target="../embeddings/oleObject1082.bin"/><Relationship Id="rId58" Type="http://schemas.openxmlformats.org/officeDocument/2006/relationships/oleObject" Target="../embeddings/oleObject1087.bin"/><Relationship Id="rId74" Type="http://schemas.openxmlformats.org/officeDocument/2006/relationships/oleObject" Target="../embeddings/oleObject1103.bin"/><Relationship Id="rId79" Type="http://schemas.openxmlformats.org/officeDocument/2006/relationships/oleObject" Target="../embeddings/oleObject1108.bin"/><Relationship Id="rId5" Type="http://schemas.openxmlformats.org/officeDocument/2006/relationships/image" Target="../media/image175.emf"/><Relationship Id="rId19" Type="http://schemas.openxmlformats.org/officeDocument/2006/relationships/oleObject" Target="../embeddings/oleObject1049.bin"/><Relationship Id="rId14" Type="http://schemas.openxmlformats.org/officeDocument/2006/relationships/oleObject" Target="../embeddings/oleObject1044.bin"/><Relationship Id="rId22" Type="http://schemas.openxmlformats.org/officeDocument/2006/relationships/oleObject" Target="../embeddings/oleObject1052.bin"/><Relationship Id="rId27" Type="http://schemas.openxmlformats.org/officeDocument/2006/relationships/oleObject" Target="../embeddings/oleObject1057.bin"/><Relationship Id="rId30" Type="http://schemas.openxmlformats.org/officeDocument/2006/relationships/oleObject" Target="../embeddings/oleObject1059.bin"/><Relationship Id="rId35" Type="http://schemas.openxmlformats.org/officeDocument/2006/relationships/oleObject" Target="../embeddings/oleObject1064.bin"/><Relationship Id="rId43" Type="http://schemas.openxmlformats.org/officeDocument/2006/relationships/oleObject" Target="../embeddings/oleObject1072.bin"/><Relationship Id="rId48" Type="http://schemas.openxmlformats.org/officeDocument/2006/relationships/oleObject" Target="../embeddings/oleObject1077.bin"/><Relationship Id="rId56" Type="http://schemas.openxmlformats.org/officeDocument/2006/relationships/oleObject" Target="../embeddings/oleObject1085.bin"/><Relationship Id="rId64" Type="http://schemas.openxmlformats.org/officeDocument/2006/relationships/oleObject" Target="../embeddings/oleObject1093.bin"/><Relationship Id="rId69" Type="http://schemas.openxmlformats.org/officeDocument/2006/relationships/oleObject" Target="../embeddings/oleObject1098.bin"/><Relationship Id="rId77" Type="http://schemas.openxmlformats.org/officeDocument/2006/relationships/oleObject" Target="../embeddings/oleObject1106.bin"/><Relationship Id="rId8" Type="http://schemas.openxmlformats.org/officeDocument/2006/relationships/oleObject" Target="../embeddings/oleObject1039.bin"/><Relationship Id="rId51" Type="http://schemas.openxmlformats.org/officeDocument/2006/relationships/oleObject" Target="../embeddings/oleObject1080.bin"/><Relationship Id="rId72" Type="http://schemas.openxmlformats.org/officeDocument/2006/relationships/oleObject" Target="../embeddings/oleObject1101.bin"/><Relationship Id="rId80" Type="http://schemas.openxmlformats.org/officeDocument/2006/relationships/oleObject" Target="../embeddings/oleObject1109.bin"/><Relationship Id="rId85" Type="http://schemas.openxmlformats.org/officeDocument/2006/relationships/image" Target="../media/image179.emf"/><Relationship Id="rId3" Type="http://schemas.openxmlformats.org/officeDocument/2006/relationships/image" Target="../media/image163.emf"/><Relationship Id="rId12" Type="http://schemas.openxmlformats.org/officeDocument/2006/relationships/oleObject" Target="../embeddings/oleObject1042.bin"/><Relationship Id="rId17" Type="http://schemas.openxmlformats.org/officeDocument/2006/relationships/oleObject" Target="../embeddings/oleObject1047.bin"/><Relationship Id="rId25" Type="http://schemas.openxmlformats.org/officeDocument/2006/relationships/oleObject" Target="../embeddings/oleObject1055.bin"/><Relationship Id="rId33" Type="http://schemas.openxmlformats.org/officeDocument/2006/relationships/oleObject" Target="../embeddings/oleObject1062.bin"/><Relationship Id="rId38" Type="http://schemas.openxmlformats.org/officeDocument/2006/relationships/oleObject" Target="../embeddings/oleObject1067.bin"/><Relationship Id="rId46" Type="http://schemas.openxmlformats.org/officeDocument/2006/relationships/oleObject" Target="../embeddings/oleObject1075.bin"/><Relationship Id="rId59" Type="http://schemas.openxmlformats.org/officeDocument/2006/relationships/oleObject" Target="../embeddings/oleObject1088.bin"/><Relationship Id="rId67" Type="http://schemas.openxmlformats.org/officeDocument/2006/relationships/oleObject" Target="../embeddings/oleObject1096.bin"/><Relationship Id="rId20" Type="http://schemas.openxmlformats.org/officeDocument/2006/relationships/oleObject" Target="../embeddings/oleObject1050.bin"/><Relationship Id="rId41" Type="http://schemas.openxmlformats.org/officeDocument/2006/relationships/oleObject" Target="../embeddings/oleObject1070.bin"/><Relationship Id="rId54" Type="http://schemas.openxmlformats.org/officeDocument/2006/relationships/oleObject" Target="../embeddings/oleObject1083.bin"/><Relationship Id="rId62" Type="http://schemas.openxmlformats.org/officeDocument/2006/relationships/oleObject" Target="../embeddings/oleObject1091.bin"/><Relationship Id="rId70" Type="http://schemas.openxmlformats.org/officeDocument/2006/relationships/oleObject" Target="../embeddings/oleObject1099.bin"/><Relationship Id="rId75" Type="http://schemas.openxmlformats.org/officeDocument/2006/relationships/oleObject" Target="../embeddings/oleObject1104.bin"/><Relationship Id="rId83" Type="http://schemas.openxmlformats.org/officeDocument/2006/relationships/image" Target="../media/image178.emf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038.bin"/><Relationship Id="rId15" Type="http://schemas.openxmlformats.org/officeDocument/2006/relationships/oleObject" Target="../embeddings/oleObject1045.bin"/><Relationship Id="rId23" Type="http://schemas.openxmlformats.org/officeDocument/2006/relationships/oleObject" Target="../embeddings/oleObject1053.bin"/><Relationship Id="rId28" Type="http://schemas.openxmlformats.org/officeDocument/2006/relationships/image" Target="../media/image177.emf"/><Relationship Id="rId36" Type="http://schemas.openxmlformats.org/officeDocument/2006/relationships/oleObject" Target="../embeddings/oleObject1065.bin"/><Relationship Id="rId49" Type="http://schemas.openxmlformats.org/officeDocument/2006/relationships/oleObject" Target="../embeddings/oleObject1078.bin"/><Relationship Id="rId57" Type="http://schemas.openxmlformats.org/officeDocument/2006/relationships/oleObject" Target="../embeddings/oleObject1086.bin"/><Relationship Id="rId10" Type="http://schemas.openxmlformats.org/officeDocument/2006/relationships/oleObject" Target="../embeddings/oleObject1040.bin"/><Relationship Id="rId31" Type="http://schemas.openxmlformats.org/officeDocument/2006/relationships/oleObject" Target="../embeddings/oleObject1060.bin"/><Relationship Id="rId44" Type="http://schemas.openxmlformats.org/officeDocument/2006/relationships/oleObject" Target="../embeddings/oleObject1073.bin"/><Relationship Id="rId52" Type="http://schemas.openxmlformats.org/officeDocument/2006/relationships/oleObject" Target="../embeddings/oleObject1081.bin"/><Relationship Id="rId60" Type="http://schemas.openxmlformats.org/officeDocument/2006/relationships/oleObject" Target="../embeddings/oleObject1089.bin"/><Relationship Id="rId65" Type="http://schemas.openxmlformats.org/officeDocument/2006/relationships/oleObject" Target="../embeddings/oleObject1094.bin"/><Relationship Id="rId73" Type="http://schemas.openxmlformats.org/officeDocument/2006/relationships/oleObject" Target="../embeddings/oleObject1102.bin"/><Relationship Id="rId78" Type="http://schemas.openxmlformats.org/officeDocument/2006/relationships/oleObject" Target="../embeddings/oleObject1107.bin"/><Relationship Id="rId81" Type="http://schemas.openxmlformats.org/officeDocument/2006/relationships/oleObject" Target="../embeddings/oleObject1110.bin"/><Relationship Id="rId4" Type="http://schemas.openxmlformats.org/officeDocument/2006/relationships/oleObject" Target="../embeddings/oleObject1037.bin"/><Relationship Id="rId9" Type="http://schemas.openxmlformats.org/officeDocument/2006/relationships/image" Target="../media/image152.emf"/><Relationship Id="rId13" Type="http://schemas.openxmlformats.org/officeDocument/2006/relationships/oleObject" Target="../embeddings/oleObject1043.bin"/><Relationship Id="rId18" Type="http://schemas.openxmlformats.org/officeDocument/2006/relationships/oleObject" Target="../embeddings/oleObject1048.bin"/><Relationship Id="rId39" Type="http://schemas.openxmlformats.org/officeDocument/2006/relationships/oleObject" Target="../embeddings/oleObject1068.bin"/><Relationship Id="rId34" Type="http://schemas.openxmlformats.org/officeDocument/2006/relationships/oleObject" Target="../embeddings/oleObject1063.bin"/><Relationship Id="rId50" Type="http://schemas.openxmlformats.org/officeDocument/2006/relationships/oleObject" Target="../embeddings/oleObject1079.bin"/><Relationship Id="rId55" Type="http://schemas.openxmlformats.org/officeDocument/2006/relationships/oleObject" Target="../embeddings/oleObject1084.bin"/><Relationship Id="rId76" Type="http://schemas.openxmlformats.org/officeDocument/2006/relationships/oleObject" Target="../embeddings/oleObject1105.bin"/><Relationship Id="rId7" Type="http://schemas.openxmlformats.org/officeDocument/2006/relationships/image" Target="../media/image176.emf"/><Relationship Id="rId71" Type="http://schemas.openxmlformats.org/officeDocument/2006/relationships/oleObject" Target="../embeddings/oleObject1100.bin"/><Relationship Id="rId2" Type="http://schemas.openxmlformats.org/officeDocument/2006/relationships/oleObject" Target="../embeddings/oleObject1036.bin"/><Relationship Id="rId29" Type="http://schemas.openxmlformats.org/officeDocument/2006/relationships/oleObject" Target="../embeddings/oleObject1058.bin"/><Relationship Id="rId24" Type="http://schemas.openxmlformats.org/officeDocument/2006/relationships/oleObject" Target="../embeddings/oleObject1054.bin"/><Relationship Id="rId40" Type="http://schemas.openxmlformats.org/officeDocument/2006/relationships/oleObject" Target="../embeddings/oleObject1069.bin"/><Relationship Id="rId45" Type="http://schemas.openxmlformats.org/officeDocument/2006/relationships/oleObject" Target="../embeddings/oleObject1074.bin"/><Relationship Id="rId66" Type="http://schemas.openxmlformats.org/officeDocument/2006/relationships/oleObject" Target="../embeddings/oleObject1095.bin"/><Relationship Id="rId61" Type="http://schemas.openxmlformats.org/officeDocument/2006/relationships/oleObject" Target="../embeddings/oleObject1090.bin"/><Relationship Id="rId82" Type="http://schemas.openxmlformats.org/officeDocument/2006/relationships/oleObject" Target="../embeddings/oleObject111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emf"/><Relationship Id="rId2" Type="http://schemas.openxmlformats.org/officeDocument/2006/relationships/oleObject" Target="../embeddings/oleObject1113.bin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0.emf"/><Relationship Id="rId4" Type="http://schemas.openxmlformats.org/officeDocument/2006/relationships/oleObject" Target="../embeddings/oleObject1114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642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Heat flux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2300" y="876300"/>
            <a:ext cx="40107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Energy radiating through a surface</a:t>
            </a:r>
          </a:p>
        </p:txBody>
      </p:sp>
      <p:pic>
        <p:nvPicPr>
          <p:cNvPr id="2" name="heat flux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2300" y="1385280"/>
            <a:ext cx="7965332" cy="497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244957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230073" y="1674848"/>
            <a:ext cx="577067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                                asymmetrically placed inside an irregularly shaped,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closed surface</a:t>
            </a:r>
            <a:r>
              <a:rPr lang="en-US" sz="2000" dirty="0">
                <a:latin typeface="Times New Roman"/>
                <a:cs typeface="Times New Roman"/>
              </a:rPr>
              <a:t>.  Assume the amount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heat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per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unit area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unit time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passing through the surface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defined by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position function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dirty="0">
                <a:latin typeface="Times New Roman"/>
                <a:cs typeface="Times New Roman"/>
              </a:rPr>
              <a:t> (that is, you give me a coordinate and I give you the goods).  How much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heat per unit time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passes through the entire surface?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CHAPTER  24:</a:t>
            </a:r>
          </a:p>
          <a:p>
            <a:pPr algn="ctr"/>
            <a:r>
              <a:rPr lang="en-US" sz="4000" dirty="0">
                <a:solidFill>
                  <a:srgbClr val="0000FF"/>
                </a:solidFill>
                <a:latin typeface="Apple Chancery"/>
                <a:cs typeface="Apple Chancery"/>
              </a:rPr>
              <a:t>Gauss’s Law</a:t>
            </a:r>
            <a:endParaRPr lang="en-US" sz="2800" dirty="0">
              <a:solidFill>
                <a:srgbClr val="0000FF"/>
              </a:solidFill>
              <a:latin typeface="Apple Chancery"/>
              <a:cs typeface="Apple Chancery"/>
            </a:endParaRP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0" name="Cube 9"/>
          <p:cNvSpPr/>
          <p:nvPr/>
        </p:nvSpPr>
        <p:spPr>
          <a:xfrm>
            <a:off x="6667501" y="2760133"/>
            <a:ext cx="203200" cy="177800"/>
          </a:xfrm>
          <a:prstGeom prst="cube">
            <a:avLst/>
          </a:prstGeom>
          <a:solidFill>
            <a:srgbClr val="FF0000"/>
          </a:solid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6000751" y="1579033"/>
            <a:ext cx="2605617" cy="2029883"/>
            <a:chOff x="6000751" y="1579033"/>
            <a:chExt cx="2605617" cy="2029883"/>
          </a:xfrm>
        </p:grpSpPr>
        <p:sp>
          <p:nvSpPr>
            <p:cNvPr id="9" name="Freeform 8"/>
            <p:cNvSpPr/>
            <p:nvPr/>
          </p:nvSpPr>
          <p:spPr>
            <a:xfrm>
              <a:off x="6000751" y="1579033"/>
              <a:ext cx="2605617" cy="2029883"/>
            </a:xfrm>
            <a:custGeom>
              <a:avLst/>
              <a:gdLst>
                <a:gd name="connsiteX0" fmla="*/ 514350 w 2605617"/>
                <a:gd name="connsiteY0" fmla="*/ 889000 h 2029883"/>
                <a:gd name="connsiteX1" fmla="*/ 958850 w 2605617"/>
                <a:gd name="connsiteY1" fmla="*/ 673100 h 2029883"/>
                <a:gd name="connsiteX2" fmla="*/ 1200150 w 2605617"/>
                <a:gd name="connsiteY2" fmla="*/ 292100 h 2029883"/>
                <a:gd name="connsiteX3" fmla="*/ 1454150 w 2605617"/>
                <a:gd name="connsiteY3" fmla="*/ 76200 h 2029883"/>
                <a:gd name="connsiteX4" fmla="*/ 1974850 w 2605617"/>
                <a:gd name="connsiteY4" fmla="*/ 63500 h 2029883"/>
                <a:gd name="connsiteX5" fmla="*/ 2381250 w 2605617"/>
                <a:gd name="connsiteY5" fmla="*/ 457200 h 2029883"/>
                <a:gd name="connsiteX6" fmla="*/ 2571750 w 2605617"/>
                <a:gd name="connsiteY6" fmla="*/ 1168400 h 2029883"/>
                <a:gd name="connsiteX7" fmla="*/ 2584450 w 2605617"/>
                <a:gd name="connsiteY7" fmla="*/ 1765300 h 2029883"/>
                <a:gd name="connsiteX8" fmla="*/ 2470150 w 2605617"/>
                <a:gd name="connsiteY8" fmla="*/ 1981200 h 2029883"/>
                <a:gd name="connsiteX9" fmla="*/ 2152650 w 2605617"/>
                <a:gd name="connsiteY9" fmla="*/ 1981200 h 2029883"/>
                <a:gd name="connsiteX10" fmla="*/ 1670050 w 2605617"/>
                <a:gd name="connsiteY10" fmla="*/ 1689100 h 2029883"/>
                <a:gd name="connsiteX11" fmla="*/ 1136650 w 2605617"/>
                <a:gd name="connsiteY11" fmla="*/ 1524000 h 2029883"/>
                <a:gd name="connsiteX12" fmla="*/ 552450 w 2605617"/>
                <a:gd name="connsiteY12" fmla="*/ 1536700 h 2029883"/>
                <a:gd name="connsiteX13" fmla="*/ 69850 w 2605617"/>
                <a:gd name="connsiteY13" fmla="*/ 1409700 h 2029883"/>
                <a:gd name="connsiteX14" fmla="*/ 133350 w 2605617"/>
                <a:gd name="connsiteY14" fmla="*/ 1079500 h 2029883"/>
                <a:gd name="connsiteX15" fmla="*/ 514350 w 2605617"/>
                <a:gd name="connsiteY15" fmla="*/ 889000 h 2029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05617" h="2029883">
                  <a:moveTo>
                    <a:pt x="514350" y="889000"/>
                  </a:moveTo>
                  <a:cubicBezTo>
                    <a:pt x="651933" y="821267"/>
                    <a:pt x="844550" y="772583"/>
                    <a:pt x="958850" y="673100"/>
                  </a:cubicBezTo>
                  <a:cubicBezTo>
                    <a:pt x="1073150" y="573617"/>
                    <a:pt x="1117600" y="391583"/>
                    <a:pt x="1200150" y="292100"/>
                  </a:cubicBezTo>
                  <a:cubicBezTo>
                    <a:pt x="1282700" y="192617"/>
                    <a:pt x="1325033" y="114300"/>
                    <a:pt x="1454150" y="76200"/>
                  </a:cubicBezTo>
                  <a:cubicBezTo>
                    <a:pt x="1583267" y="38100"/>
                    <a:pt x="1820333" y="0"/>
                    <a:pt x="1974850" y="63500"/>
                  </a:cubicBezTo>
                  <a:cubicBezTo>
                    <a:pt x="2129367" y="127000"/>
                    <a:pt x="2281767" y="273050"/>
                    <a:pt x="2381250" y="457200"/>
                  </a:cubicBezTo>
                  <a:cubicBezTo>
                    <a:pt x="2480733" y="641350"/>
                    <a:pt x="2537883" y="950383"/>
                    <a:pt x="2571750" y="1168400"/>
                  </a:cubicBezTo>
                  <a:cubicBezTo>
                    <a:pt x="2605617" y="1386417"/>
                    <a:pt x="2601383" y="1629833"/>
                    <a:pt x="2584450" y="1765300"/>
                  </a:cubicBezTo>
                  <a:cubicBezTo>
                    <a:pt x="2567517" y="1900767"/>
                    <a:pt x="2542117" y="1945217"/>
                    <a:pt x="2470150" y="1981200"/>
                  </a:cubicBezTo>
                  <a:cubicBezTo>
                    <a:pt x="2398183" y="2017183"/>
                    <a:pt x="2286000" y="2029883"/>
                    <a:pt x="2152650" y="1981200"/>
                  </a:cubicBezTo>
                  <a:cubicBezTo>
                    <a:pt x="2019300" y="1932517"/>
                    <a:pt x="1839383" y="1765300"/>
                    <a:pt x="1670050" y="1689100"/>
                  </a:cubicBezTo>
                  <a:cubicBezTo>
                    <a:pt x="1500717" y="1612900"/>
                    <a:pt x="1322917" y="1549400"/>
                    <a:pt x="1136650" y="1524000"/>
                  </a:cubicBezTo>
                  <a:cubicBezTo>
                    <a:pt x="950383" y="1498600"/>
                    <a:pt x="730250" y="1555750"/>
                    <a:pt x="552450" y="1536700"/>
                  </a:cubicBezTo>
                  <a:cubicBezTo>
                    <a:pt x="374650" y="1517650"/>
                    <a:pt x="139700" y="1485900"/>
                    <a:pt x="69850" y="1409700"/>
                  </a:cubicBezTo>
                  <a:cubicBezTo>
                    <a:pt x="0" y="1333500"/>
                    <a:pt x="59267" y="1166283"/>
                    <a:pt x="133350" y="1079500"/>
                  </a:cubicBezTo>
                  <a:cubicBezTo>
                    <a:pt x="207433" y="992717"/>
                    <a:pt x="376767" y="956733"/>
                    <a:pt x="514350" y="889000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>
              <a:stCxn id="10" idx="0"/>
            </p:cNvCxnSpPr>
            <p:nvPr/>
          </p:nvCxnSpPr>
          <p:spPr>
            <a:xfrm rot="5400000" flipH="1" flipV="1">
              <a:off x="6617231" y="2176462"/>
              <a:ext cx="757767" cy="409577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>
              <a:stCxn id="10" idx="5"/>
            </p:cNvCxnSpPr>
            <p:nvPr/>
          </p:nvCxnSpPr>
          <p:spPr>
            <a:xfrm flipV="1">
              <a:off x="6870701" y="1579035"/>
              <a:ext cx="876303" cy="1247773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16200000" flipV="1">
              <a:off x="6552937" y="2574133"/>
              <a:ext cx="300567" cy="71434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0" idx="4"/>
            </p:cNvCxnSpPr>
            <p:nvPr/>
          </p:nvCxnSpPr>
          <p:spPr>
            <a:xfrm flipV="1">
              <a:off x="6826251" y="2002366"/>
              <a:ext cx="1255183" cy="868892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/>
            <p:nvPr/>
          </p:nvCxnSpPr>
          <p:spPr>
            <a:xfrm rot="10800000">
              <a:off x="6328837" y="2556934"/>
              <a:ext cx="410100" cy="269875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0" idx="4"/>
            </p:cNvCxnSpPr>
            <p:nvPr/>
          </p:nvCxnSpPr>
          <p:spPr>
            <a:xfrm flipV="1">
              <a:off x="6826251" y="2692400"/>
              <a:ext cx="1145117" cy="178858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rot="10800000" flipV="1">
              <a:off x="6328837" y="2871257"/>
              <a:ext cx="410098" cy="66675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6775455" y="2871257"/>
              <a:ext cx="1720846" cy="434976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rot="5400000">
              <a:off x="6640253" y="2941374"/>
              <a:ext cx="249766" cy="20637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V="1">
              <a:off x="6754817" y="2277533"/>
              <a:ext cx="1627184" cy="616479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0" idx="4"/>
            </p:cNvCxnSpPr>
            <p:nvPr/>
          </p:nvCxnSpPr>
          <p:spPr>
            <a:xfrm>
              <a:off x="6826251" y="2871258"/>
              <a:ext cx="154517" cy="205319"/>
            </a:xfrm>
            <a:prstGeom prst="straightConnector1">
              <a:avLst/>
            </a:prstGeom>
            <a:ln w="127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161284" y="1609292"/>
            <a:ext cx="57706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Consider a heat source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2773" y="4006974"/>
            <a:ext cx="8710727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If we could </a:t>
            </a:r>
            <a:r>
              <a:rPr lang="en-US" sz="2000" dirty="0">
                <a:latin typeface="Times New Roman"/>
                <a:cs typeface="Times New Roman"/>
              </a:rPr>
              <a:t>identify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differential surface area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which heat was passing</a:t>
            </a:r>
            <a:r>
              <a:rPr lang="en-US" sz="2000" dirty="0">
                <a:latin typeface="Times New Roman"/>
                <a:cs typeface="Times New Roman"/>
              </a:rPr>
              <a:t>, we could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multiply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heat per unit area per unit time </a:t>
            </a:r>
            <a:r>
              <a:rPr lang="en-US" sz="2000" dirty="0">
                <a:latin typeface="Times New Roman"/>
                <a:cs typeface="Times New Roman"/>
              </a:rPr>
              <a:t>function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by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surface area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to produce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heat per unit time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that area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Summing (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integrating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) </a:t>
            </a:r>
            <a:r>
              <a:rPr lang="en-US" sz="2000" dirty="0">
                <a:latin typeface="Times New Roman"/>
                <a:cs typeface="Times New Roman"/>
              </a:rPr>
              <a:t>over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all </a:t>
            </a:r>
            <a:r>
              <a:rPr lang="en-US" sz="2000" dirty="0">
                <a:latin typeface="Times New Roman"/>
                <a:cs typeface="Times New Roman"/>
              </a:rPr>
              <a:t>the areas for the entire surface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would generate </a:t>
            </a:r>
            <a:r>
              <a:rPr lang="en-US" sz="2000" dirty="0">
                <a:latin typeface="Times New Roman"/>
                <a:cs typeface="Times New Roman"/>
              </a:rPr>
              <a:t>the amount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heat that passes through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entire surface per unit time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2773" y="5838337"/>
            <a:ext cx="87107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how does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math work </a:t>
            </a:r>
            <a:r>
              <a:rPr lang="en-US" sz="2000" dirty="0">
                <a:latin typeface="Times New Roman"/>
                <a:cs typeface="Times New Roman"/>
              </a:rPr>
              <a:t>on this?</a:t>
            </a:r>
          </a:p>
        </p:txBody>
      </p:sp>
    </p:spTree>
    <p:extLst>
      <p:ext uri="{BB962C8B-B14F-4D97-AF65-F5344CB8AC3E}">
        <p14:creationId xmlns:p14="http://schemas.microsoft.com/office/powerpoint/2010/main" val="256108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1"/>
            </p:par>
          </p:childTnLst>
        </p:cTn>
      </p:par>
    </p:tnLst>
    <p:bldLst>
      <p:bldP spid="28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7373" y="426183"/>
            <a:ext cx="4595927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We start by </a:t>
            </a:r>
            <a:r>
              <a:rPr lang="en-US" sz="2000" dirty="0">
                <a:latin typeface="Times New Roman"/>
                <a:cs typeface="Times New Roman"/>
              </a:rPr>
              <a:t>defining on the surface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differential surface area vector       </a:t>
            </a:r>
            <a:r>
              <a:rPr lang="en-US" sz="2000" dirty="0">
                <a:latin typeface="Times New Roman"/>
                <a:cs typeface="Times New Roman"/>
              </a:rPr>
              <a:t>whose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dirty="0">
                <a:latin typeface="Times New Roman"/>
                <a:cs typeface="Times New Roman"/>
              </a:rPr>
              <a:t> is equal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surface area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differentially small patch </a:t>
            </a:r>
            <a:r>
              <a:rPr lang="en-US" sz="2000" dirty="0">
                <a:latin typeface="Times New Roman"/>
                <a:cs typeface="Times New Roman"/>
              </a:rPr>
              <a:t>and whose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direction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perpendicularly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out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from the surface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vector</a:t>
            </a:r>
            <a:r>
              <a:rPr lang="en-US" sz="2000" dirty="0">
                <a:latin typeface="Times New Roman"/>
                <a:cs typeface="Times New Roman"/>
              </a:rPr>
              <a:t>, along with  </a:t>
            </a:r>
            <a:r>
              <a:rPr lang="en-US" sz="2000" i="1" dirty="0">
                <a:latin typeface="Times New Roman"/>
                <a:cs typeface="Times New Roman"/>
              </a:rPr>
              <a:t>  ,</a:t>
            </a:r>
            <a:r>
              <a:rPr lang="en-US" sz="2000" dirty="0">
                <a:latin typeface="Times New Roman"/>
                <a:cs typeface="Times New Roman"/>
              </a:rPr>
              <a:t> is shown to the right.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752160" y="6487568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3.)</a:t>
            </a:r>
          </a:p>
        </p:txBody>
      </p:sp>
      <p:sp>
        <p:nvSpPr>
          <p:cNvPr id="15" name="Freeform 14"/>
          <p:cNvSpPr/>
          <p:nvPr/>
        </p:nvSpPr>
        <p:spPr>
          <a:xfrm>
            <a:off x="5009028" y="24846"/>
            <a:ext cx="3470339" cy="2703537"/>
          </a:xfrm>
          <a:custGeom>
            <a:avLst/>
            <a:gdLst>
              <a:gd name="connsiteX0" fmla="*/ 514350 w 2605617"/>
              <a:gd name="connsiteY0" fmla="*/ 889000 h 2029883"/>
              <a:gd name="connsiteX1" fmla="*/ 958850 w 2605617"/>
              <a:gd name="connsiteY1" fmla="*/ 673100 h 2029883"/>
              <a:gd name="connsiteX2" fmla="*/ 1200150 w 2605617"/>
              <a:gd name="connsiteY2" fmla="*/ 292100 h 2029883"/>
              <a:gd name="connsiteX3" fmla="*/ 1454150 w 2605617"/>
              <a:gd name="connsiteY3" fmla="*/ 76200 h 2029883"/>
              <a:gd name="connsiteX4" fmla="*/ 1974850 w 2605617"/>
              <a:gd name="connsiteY4" fmla="*/ 63500 h 2029883"/>
              <a:gd name="connsiteX5" fmla="*/ 2381250 w 2605617"/>
              <a:gd name="connsiteY5" fmla="*/ 457200 h 2029883"/>
              <a:gd name="connsiteX6" fmla="*/ 2571750 w 2605617"/>
              <a:gd name="connsiteY6" fmla="*/ 1168400 h 2029883"/>
              <a:gd name="connsiteX7" fmla="*/ 2584450 w 2605617"/>
              <a:gd name="connsiteY7" fmla="*/ 1765300 h 2029883"/>
              <a:gd name="connsiteX8" fmla="*/ 2470150 w 2605617"/>
              <a:gd name="connsiteY8" fmla="*/ 1981200 h 2029883"/>
              <a:gd name="connsiteX9" fmla="*/ 2152650 w 2605617"/>
              <a:gd name="connsiteY9" fmla="*/ 1981200 h 2029883"/>
              <a:gd name="connsiteX10" fmla="*/ 1670050 w 2605617"/>
              <a:gd name="connsiteY10" fmla="*/ 1689100 h 2029883"/>
              <a:gd name="connsiteX11" fmla="*/ 1136650 w 2605617"/>
              <a:gd name="connsiteY11" fmla="*/ 1524000 h 2029883"/>
              <a:gd name="connsiteX12" fmla="*/ 552450 w 2605617"/>
              <a:gd name="connsiteY12" fmla="*/ 1536700 h 2029883"/>
              <a:gd name="connsiteX13" fmla="*/ 69850 w 2605617"/>
              <a:gd name="connsiteY13" fmla="*/ 1409700 h 2029883"/>
              <a:gd name="connsiteX14" fmla="*/ 133350 w 2605617"/>
              <a:gd name="connsiteY14" fmla="*/ 1079500 h 2029883"/>
              <a:gd name="connsiteX15" fmla="*/ 514350 w 2605617"/>
              <a:gd name="connsiteY15" fmla="*/ 889000 h 202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05617" h="2029883">
                <a:moveTo>
                  <a:pt x="514350" y="889000"/>
                </a:moveTo>
                <a:cubicBezTo>
                  <a:pt x="651933" y="821267"/>
                  <a:pt x="844550" y="772583"/>
                  <a:pt x="958850" y="673100"/>
                </a:cubicBezTo>
                <a:cubicBezTo>
                  <a:pt x="1073150" y="573617"/>
                  <a:pt x="1117600" y="391583"/>
                  <a:pt x="1200150" y="292100"/>
                </a:cubicBezTo>
                <a:cubicBezTo>
                  <a:pt x="1282700" y="192617"/>
                  <a:pt x="1325033" y="114300"/>
                  <a:pt x="1454150" y="76200"/>
                </a:cubicBezTo>
                <a:cubicBezTo>
                  <a:pt x="1583267" y="38100"/>
                  <a:pt x="1820333" y="0"/>
                  <a:pt x="1974850" y="63500"/>
                </a:cubicBezTo>
                <a:cubicBezTo>
                  <a:pt x="2129367" y="127000"/>
                  <a:pt x="2281767" y="273050"/>
                  <a:pt x="2381250" y="457200"/>
                </a:cubicBezTo>
                <a:cubicBezTo>
                  <a:pt x="2480733" y="641350"/>
                  <a:pt x="2537883" y="950383"/>
                  <a:pt x="2571750" y="1168400"/>
                </a:cubicBezTo>
                <a:cubicBezTo>
                  <a:pt x="2605617" y="1386417"/>
                  <a:pt x="2601383" y="1629833"/>
                  <a:pt x="2584450" y="1765300"/>
                </a:cubicBezTo>
                <a:cubicBezTo>
                  <a:pt x="2567517" y="1900767"/>
                  <a:pt x="2542117" y="1945217"/>
                  <a:pt x="2470150" y="1981200"/>
                </a:cubicBezTo>
                <a:cubicBezTo>
                  <a:pt x="2398183" y="2017183"/>
                  <a:pt x="2286000" y="2029883"/>
                  <a:pt x="2152650" y="1981200"/>
                </a:cubicBezTo>
                <a:cubicBezTo>
                  <a:pt x="2019300" y="1932517"/>
                  <a:pt x="1839383" y="1765300"/>
                  <a:pt x="1670050" y="1689100"/>
                </a:cubicBezTo>
                <a:cubicBezTo>
                  <a:pt x="1500717" y="1612900"/>
                  <a:pt x="1322917" y="1549400"/>
                  <a:pt x="1136650" y="1524000"/>
                </a:cubicBezTo>
                <a:cubicBezTo>
                  <a:pt x="950383" y="1498600"/>
                  <a:pt x="730250" y="1555750"/>
                  <a:pt x="552450" y="1536700"/>
                </a:cubicBezTo>
                <a:cubicBezTo>
                  <a:pt x="374650" y="1517650"/>
                  <a:pt x="139700" y="1485900"/>
                  <a:pt x="69850" y="1409700"/>
                </a:cubicBezTo>
                <a:cubicBezTo>
                  <a:pt x="0" y="1333500"/>
                  <a:pt x="59267" y="1166283"/>
                  <a:pt x="133350" y="1079500"/>
                </a:cubicBezTo>
                <a:cubicBezTo>
                  <a:pt x="207433" y="992717"/>
                  <a:pt x="376767" y="956733"/>
                  <a:pt x="514350" y="889000"/>
                </a:cubicBezTo>
                <a:close/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/>
          <p:cNvSpPr/>
          <p:nvPr/>
        </p:nvSpPr>
        <p:spPr>
          <a:xfrm>
            <a:off x="5897051" y="1597916"/>
            <a:ext cx="270636" cy="236806"/>
          </a:xfrm>
          <a:prstGeom prst="cub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040832" y="1507704"/>
            <a:ext cx="1592799" cy="238215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04674" y="2831911"/>
            <a:ext cx="43419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What we are interested in is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component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along the line of        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times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 of       </a:t>
            </a:r>
            <a:r>
              <a:rPr lang="en-US" sz="2000" dirty="0">
                <a:latin typeface="Times New Roman"/>
                <a:cs typeface="Times New Roman"/>
              </a:rPr>
              <a:t>.  In other words, we want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differential heat flux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through the patch, which will equal:      </a:t>
            </a:r>
          </a:p>
        </p:txBody>
      </p:sp>
      <p:graphicFrame>
        <p:nvGraphicFramePr>
          <p:cNvPr id="2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370227"/>
              </p:ext>
            </p:extLst>
          </p:nvPr>
        </p:nvGraphicFramePr>
        <p:xfrm>
          <a:off x="3500949" y="869287"/>
          <a:ext cx="388426" cy="323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190500" progId="Equation.DSMT4">
                  <p:embed/>
                </p:oleObj>
              </mc:Choice>
              <mc:Fallback>
                <p:oleObj name="Equation" r:id="rId2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0949" y="869287"/>
                        <a:ext cx="388426" cy="3239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6" name="Group 35"/>
          <p:cNvGrpSpPr/>
          <p:nvPr/>
        </p:nvGrpSpPr>
        <p:grpSpPr>
          <a:xfrm>
            <a:off x="6940550" y="1392767"/>
            <a:ext cx="285750" cy="393700"/>
            <a:chOff x="7105650" y="1367367"/>
            <a:chExt cx="285750" cy="393700"/>
          </a:xfrm>
        </p:grpSpPr>
        <p:sp>
          <p:nvSpPr>
            <p:cNvPr id="26" name="Freeform 25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/>
          <p:cNvCxnSpPr>
            <a:stCxn id="27" idx="2"/>
          </p:cNvCxnSpPr>
          <p:nvPr/>
        </p:nvCxnSpPr>
        <p:spPr>
          <a:xfrm>
            <a:off x="7070725" y="1628775"/>
            <a:ext cx="544399" cy="231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2"/>
          <p:cNvGraphicFramePr>
            <a:graphicFrameLocks noChangeAspect="1"/>
          </p:cNvGraphicFramePr>
          <p:nvPr/>
        </p:nvGraphicFramePr>
        <p:xfrm>
          <a:off x="7070725" y="1745919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190500" progId="Equation.DSMT4">
                  <p:embed/>
                </p:oleObj>
              </mc:Choice>
              <mc:Fallback>
                <p:oleObj name="Equation" r:id="rId4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725" y="1745919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7322528" y="1136650"/>
          <a:ext cx="23018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90500" progId="Equation.DSMT4">
                  <p:embed/>
                </p:oleObj>
              </mc:Choice>
              <mc:Fallback>
                <p:oleObj name="Equation" r:id="rId6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2528" y="1136650"/>
                        <a:ext cx="23018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" name="Group 42"/>
          <p:cNvGrpSpPr/>
          <p:nvPr/>
        </p:nvGrpSpPr>
        <p:grpSpPr>
          <a:xfrm>
            <a:off x="5688188" y="2883986"/>
            <a:ext cx="803490" cy="1107031"/>
            <a:chOff x="7105650" y="1367367"/>
            <a:chExt cx="285750" cy="393700"/>
          </a:xfrm>
        </p:grpSpPr>
        <p:sp>
          <p:nvSpPr>
            <p:cNvPr id="45" name="Freeform 44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9" name="Straight Arrow Connector 48"/>
          <p:cNvCxnSpPr/>
          <p:nvPr/>
        </p:nvCxnSpPr>
        <p:spPr>
          <a:xfrm>
            <a:off x="6040832" y="3475602"/>
            <a:ext cx="2087168" cy="936725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6035222" y="3211987"/>
            <a:ext cx="1592799" cy="238215"/>
          </a:xfrm>
          <a:prstGeom prst="straightConnector1">
            <a:avLst/>
          </a:prstGeom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0282332"/>
              </p:ext>
            </p:extLst>
          </p:nvPr>
        </p:nvGraphicFramePr>
        <p:xfrm>
          <a:off x="7605713" y="4293428"/>
          <a:ext cx="438040" cy="417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92100" imgH="279400" progId="Equation.DSMT4">
                  <p:embed/>
                </p:oleObj>
              </mc:Choice>
              <mc:Fallback>
                <p:oleObj name="Equation" r:id="rId8" imgW="2921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5713" y="4293428"/>
                        <a:ext cx="438040" cy="41705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683521"/>
              </p:ext>
            </p:extLst>
          </p:nvPr>
        </p:nvGraphicFramePr>
        <p:xfrm>
          <a:off x="7024688" y="2790825"/>
          <a:ext cx="322262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77800" imgH="279400" progId="Equation.DSMT4">
                  <p:embed/>
                </p:oleObj>
              </mc:Choice>
              <mc:Fallback>
                <p:oleObj name="Equation" r:id="rId10" imgW="1778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24688" y="2790825"/>
                        <a:ext cx="322262" cy="504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5" name="Straight Arrow Connector 54"/>
          <p:cNvCxnSpPr/>
          <p:nvPr/>
        </p:nvCxnSpPr>
        <p:spPr>
          <a:xfrm rot="5400000" flipH="1" flipV="1">
            <a:off x="7050835" y="3401257"/>
            <a:ext cx="739754" cy="414224"/>
          </a:xfrm>
          <a:prstGeom prst="straightConnector1">
            <a:avLst/>
          </a:prstGeom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6066923" y="3433309"/>
            <a:ext cx="1172077" cy="519537"/>
          </a:xfrm>
          <a:prstGeom prst="straightConnector1">
            <a:avLst/>
          </a:prstGeom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4429385"/>
              </p:ext>
            </p:extLst>
          </p:nvPr>
        </p:nvGraphicFramePr>
        <p:xfrm>
          <a:off x="6705601" y="4467299"/>
          <a:ext cx="779462" cy="4498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82600" imgH="279400" progId="Equation.DSMT4">
                  <p:embed/>
                </p:oleObj>
              </mc:Choice>
              <mc:Fallback>
                <p:oleObj name="Equation" r:id="rId12" imgW="4826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1" y="4467299"/>
                        <a:ext cx="779462" cy="4498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5017801"/>
              </p:ext>
            </p:extLst>
          </p:nvPr>
        </p:nvGraphicFramePr>
        <p:xfrm>
          <a:off x="3628742" y="2090407"/>
          <a:ext cx="215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27000" imgH="190500" progId="Equation.DSMT4">
                  <p:embed/>
                </p:oleObj>
              </mc:Choice>
              <mc:Fallback>
                <p:oleObj name="Equation" r:id="rId14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8742" y="2090407"/>
                        <a:ext cx="215900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430541"/>
              </p:ext>
            </p:extLst>
          </p:nvPr>
        </p:nvGraphicFramePr>
        <p:xfrm>
          <a:off x="1761842" y="3157772"/>
          <a:ext cx="215900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7000" imgH="190500" progId="Equation.DSMT4">
                  <p:embed/>
                </p:oleObj>
              </mc:Choice>
              <mc:Fallback>
                <p:oleObj name="Equation" r:id="rId16" imgW="127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1842" y="3157772"/>
                        <a:ext cx="215900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0054913"/>
              </p:ext>
            </p:extLst>
          </p:nvPr>
        </p:nvGraphicFramePr>
        <p:xfrm>
          <a:off x="3719513" y="3160713"/>
          <a:ext cx="388937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28600" imgH="190500" progId="Equation.DSMT4">
                  <p:embed/>
                </p:oleObj>
              </mc:Choice>
              <mc:Fallback>
                <p:oleObj name="Equation" r:id="rId17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9513" y="3160713"/>
                        <a:ext cx="388937" cy="3238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614933"/>
              </p:ext>
            </p:extLst>
          </p:nvPr>
        </p:nvGraphicFramePr>
        <p:xfrm>
          <a:off x="2679162" y="3454511"/>
          <a:ext cx="388426" cy="3239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228600" imgH="190500" progId="Equation.DSMT4">
                  <p:embed/>
                </p:oleObj>
              </mc:Choice>
              <mc:Fallback>
                <p:oleObj name="Equation" r:id="rId19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9162" y="3454511"/>
                        <a:ext cx="388426" cy="32399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580313" y="2959113"/>
            <a:ext cx="15636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component will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not produce heat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through the patch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170787" y="3889107"/>
            <a:ext cx="1680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component will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produce heat </a:t>
            </a:r>
          </a:p>
          <a:p>
            <a:r>
              <a:rPr lang="en-US" sz="1400" dirty="0">
                <a:latin typeface="Times New Roman"/>
                <a:cs typeface="Times New Roman"/>
              </a:rPr>
              <a:t>  through the patch </a:t>
            </a:r>
          </a:p>
        </p:txBody>
      </p:sp>
      <p:sp>
        <p:nvSpPr>
          <p:cNvPr id="3" name="Freeform 2"/>
          <p:cNvSpPr/>
          <p:nvPr/>
        </p:nvSpPr>
        <p:spPr>
          <a:xfrm>
            <a:off x="7493000" y="3619500"/>
            <a:ext cx="860676" cy="245901"/>
          </a:xfrm>
          <a:custGeom>
            <a:avLst/>
            <a:gdLst>
              <a:gd name="connsiteX0" fmla="*/ 850900 w 860676"/>
              <a:gd name="connsiteY0" fmla="*/ 76200 h 245901"/>
              <a:gd name="connsiteX1" fmla="*/ 850900 w 860676"/>
              <a:gd name="connsiteY1" fmla="*/ 152400 h 245901"/>
              <a:gd name="connsiteX2" fmla="*/ 749300 w 860676"/>
              <a:gd name="connsiteY2" fmla="*/ 241300 h 245901"/>
              <a:gd name="connsiteX3" fmla="*/ 0 w 860676"/>
              <a:gd name="connsiteY3" fmla="*/ 0 h 245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0676" h="245901">
                <a:moveTo>
                  <a:pt x="850900" y="76200"/>
                </a:moveTo>
                <a:cubicBezTo>
                  <a:pt x="859366" y="100541"/>
                  <a:pt x="867833" y="124883"/>
                  <a:pt x="850900" y="152400"/>
                </a:cubicBezTo>
                <a:cubicBezTo>
                  <a:pt x="833967" y="179917"/>
                  <a:pt x="891117" y="266700"/>
                  <a:pt x="749300" y="241300"/>
                </a:cubicBezTo>
                <a:cubicBezTo>
                  <a:pt x="607483" y="215900"/>
                  <a:pt x="0" y="0"/>
                  <a:pt x="0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6539571" y="3721100"/>
            <a:ext cx="243946" cy="749300"/>
          </a:xfrm>
          <a:custGeom>
            <a:avLst/>
            <a:gdLst>
              <a:gd name="connsiteX0" fmla="*/ 89829 w 243946"/>
              <a:gd name="connsiteY0" fmla="*/ 749300 h 749300"/>
              <a:gd name="connsiteX1" fmla="*/ 242229 w 243946"/>
              <a:gd name="connsiteY1" fmla="*/ 508000 h 749300"/>
              <a:gd name="connsiteX2" fmla="*/ 929 w 243946"/>
              <a:gd name="connsiteY2" fmla="*/ 330200 h 749300"/>
              <a:gd name="connsiteX3" fmla="*/ 153329 w 243946"/>
              <a:gd name="connsiteY3" fmla="*/ 0 h 74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946" h="749300">
                <a:moveTo>
                  <a:pt x="89829" y="749300"/>
                </a:moveTo>
                <a:cubicBezTo>
                  <a:pt x="173437" y="663575"/>
                  <a:pt x="257046" y="577850"/>
                  <a:pt x="242229" y="508000"/>
                </a:cubicBezTo>
                <a:cubicBezTo>
                  <a:pt x="227412" y="438150"/>
                  <a:pt x="15746" y="414867"/>
                  <a:pt x="929" y="330200"/>
                </a:cubicBezTo>
                <a:cubicBezTo>
                  <a:pt x="-13888" y="245533"/>
                  <a:pt x="153329" y="0"/>
                  <a:pt x="15332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>
            <a:stCxn id="4" idx="1"/>
          </p:cNvCxnSpPr>
          <p:nvPr/>
        </p:nvCxnSpPr>
        <p:spPr>
          <a:xfrm>
            <a:off x="6781800" y="4229100"/>
            <a:ext cx="62522" cy="234027"/>
          </a:xfrm>
          <a:prstGeom prst="line">
            <a:avLst/>
          </a:pr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6540500" y="3378200"/>
            <a:ext cx="28642" cy="250825"/>
          </a:xfrm>
          <a:custGeom>
            <a:avLst/>
            <a:gdLst>
              <a:gd name="connsiteX0" fmla="*/ 6350 w 28642"/>
              <a:gd name="connsiteY0" fmla="*/ 0 h 250825"/>
              <a:gd name="connsiteX1" fmla="*/ 28575 w 28642"/>
              <a:gd name="connsiteY1" fmla="*/ 120650 h 250825"/>
              <a:gd name="connsiteX2" fmla="*/ 0 w 28642"/>
              <a:gd name="connsiteY2" fmla="*/ 250825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642" h="250825">
                <a:moveTo>
                  <a:pt x="6350" y="0"/>
                </a:moveTo>
                <a:cubicBezTo>
                  <a:pt x="17991" y="39423"/>
                  <a:pt x="29633" y="78846"/>
                  <a:pt x="28575" y="120650"/>
                </a:cubicBezTo>
                <a:cubicBezTo>
                  <a:pt x="27517" y="162454"/>
                  <a:pt x="0" y="250825"/>
                  <a:pt x="0" y="250825"/>
                </a:cubicBezTo>
              </a:path>
            </a:pathLst>
          </a:custGeom>
          <a:ln w="952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346137"/>
              </p:ext>
            </p:extLst>
          </p:nvPr>
        </p:nvGraphicFramePr>
        <p:xfrm>
          <a:off x="6572317" y="3352800"/>
          <a:ext cx="230187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27000" imgH="177800" progId="Equation.DSMT4">
                  <p:embed/>
                </p:oleObj>
              </mc:Choice>
              <mc:Fallback>
                <p:oleObj name="Equation" r:id="rId20" imgW="127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317" y="3352800"/>
                        <a:ext cx="230187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217373" y="5591434"/>
            <a:ext cx="8534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This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mathematical definition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flux</a:t>
            </a:r>
            <a:r>
              <a:rPr lang="en-US" sz="2000" dirty="0">
                <a:latin typeface="Times New Roman"/>
                <a:cs typeface="Times New Roman"/>
              </a:rPr>
              <a:t>.  Any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 vector field </a:t>
            </a:r>
            <a:r>
              <a:rPr lang="en-US" sz="2000" dirty="0">
                <a:latin typeface="Times New Roman"/>
                <a:cs typeface="Times New Roman"/>
              </a:rPr>
              <a:t>can have a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flux through a surface</a:t>
            </a:r>
            <a:r>
              <a:rPr lang="en-US" sz="2000" dirty="0">
                <a:latin typeface="Times New Roman"/>
                <a:cs typeface="Times New Roman"/>
              </a:rPr>
              <a:t>, whether it be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open surface or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closed surface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1C0528-10F4-C95A-82CA-9429DADC9F30}"/>
              </a:ext>
            </a:extLst>
          </p:cNvPr>
          <p:cNvPicPr>
            <a:picLocks/>
          </p:cNvPicPr>
          <p:nvPr/>
        </p:nvPicPr>
        <p:blipFill>
          <a:blip r:embed="rId22"/>
          <a:stretch>
            <a:fillRect/>
          </a:stretch>
        </p:blipFill>
        <p:spPr>
          <a:xfrm>
            <a:off x="1475573" y="4656243"/>
            <a:ext cx="2632877" cy="7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1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" grpId="0"/>
      <p:bldP spid="50" grpId="0"/>
      <p:bldP spid="3" grpId="0" animBg="1"/>
      <p:bldP spid="4" grpId="0" animBg="1"/>
      <p:bldP spid="12" grpId="0" animBg="1"/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17373" y="426183"/>
            <a:ext cx="4595927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So let’s assume </a:t>
            </a:r>
            <a:r>
              <a:rPr lang="en-US" sz="2000" dirty="0">
                <a:latin typeface="Times New Roman"/>
                <a:cs typeface="Times New Roman"/>
              </a:rPr>
              <a:t>our hot object is actually 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.  What can we do with that situation?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752160" y="6487568"/>
            <a:ext cx="348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</a:t>
            </a:r>
            <a:r>
              <a:rPr lang="en-US" sz="1200"/>
              <a:t>.</a:t>
            </a:r>
            <a:r>
              <a:rPr lang="en-US" sz="1200" dirty="0"/>
              <a:t>)</a:t>
            </a:r>
          </a:p>
        </p:txBody>
      </p:sp>
      <p:sp>
        <p:nvSpPr>
          <p:cNvPr id="15" name="Freeform 14"/>
          <p:cNvSpPr/>
          <p:nvPr/>
        </p:nvSpPr>
        <p:spPr>
          <a:xfrm>
            <a:off x="5009028" y="24846"/>
            <a:ext cx="3470339" cy="2703537"/>
          </a:xfrm>
          <a:custGeom>
            <a:avLst/>
            <a:gdLst>
              <a:gd name="connsiteX0" fmla="*/ 514350 w 2605617"/>
              <a:gd name="connsiteY0" fmla="*/ 889000 h 2029883"/>
              <a:gd name="connsiteX1" fmla="*/ 958850 w 2605617"/>
              <a:gd name="connsiteY1" fmla="*/ 673100 h 2029883"/>
              <a:gd name="connsiteX2" fmla="*/ 1200150 w 2605617"/>
              <a:gd name="connsiteY2" fmla="*/ 292100 h 2029883"/>
              <a:gd name="connsiteX3" fmla="*/ 1454150 w 2605617"/>
              <a:gd name="connsiteY3" fmla="*/ 76200 h 2029883"/>
              <a:gd name="connsiteX4" fmla="*/ 1974850 w 2605617"/>
              <a:gd name="connsiteY4" fmla="*/ 63500 h 2029883"/>
              <a:gd name="connsiteX5" fmla="*/ 2381250 w 2605617"/>
              <a:gd name="connsiteY5" fmla="*/ 457200 h 2029883"/>
              <a:gd name="connsiteX6" fmla="*/ 2571750 w 2605617"/>
              <a:gd name="connsiteY6" fmla="*/ 1168400 h 2029883"/>
              <a:gd name="connsiteX7" fmla="*/ 2584450 w 2605617"/>
              <a:gd name="connsiteY7" fmla="*/ 1765300 h 2029883"/>
              <a:gd name="connsiteX8" fmla="*/ 2470150 w 2605617"/>
              <a:gd name="connsiteY8" fmla="*/ 1981200 h 2029883"/>
              <a:gd name="connsiteX9" fmla="*/ 2152650 w 2605617"/>
              <a:gd name="connsiteY9" fmla="*/ 1981200 h 2029883"/>
              <a:gd name="connsiteX10" fmla="*/ 1670050 w 2605617"/>
              <a:gd name="connsiteY10" fmla="*/ 1689100 h 2029883"/>
              <a:gd name="connsiteX11" fmla="*/ 1136650 w 2605617"/>
              <a:gd name="connsiteY11" fmla="*/ 1524000 h 2029883"/>
              <a:gd name="connsiteX12" fmla="*/ 552450 w 2605617"/>
              <a:gd name="connsiteY12" fmla="*/ 1536700 h 2029883"/>
              <a:gd name="connsiteX13" fmla="*/ 69850 w 2605617"/>
              <a:gd name="connsiteY13" fmla="*/ 1409700 h 2029883"/>
              <a:gd name="connsiteX14" fmla="*/ 133350 w 2605617"/>
              <a:gd name="connsiteY14" fmla="*/ 1079500 h 2029883"/>
              <a:gd name="connsiteX15" fmla="*/ 514350 w 2605617"/>
              <a:gd name="connsiteY15" fmla="*/ 889000 h 2029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05617" h="2029883">
                <a:moveTo>
                  <a:pt x="514350" y="889000"/>
                </a:moveTo>
                <a:cubicBezTo>
                  <a:pt x="651933" y="821267"/>
                  <a:pt x="844550" y="772583"/>
                  <a:pt x="958850" y="673100"/>
                </a:cubicBezTo>
                <a:cubicBezTo>
                  <a:pt x="1073150" y="573617"/>
                  <a:pt x="1117600" y="391583"/>
                  <a:pt x="1200150" y="292100"/>
                </a:cubicBezTo>
                <a:cubicBezTo>
                  <a:pt x="1282700" y="192617"/>
                  <a:pt x="1325033" y="114300"/>
                  <a:pt x="1454150" y="76200"/>
                </a:cubicBezTo>
                <a:cubicBezTo>
                  <a:pt x="1583267" y="38100"/>
                  <a:pt x="1820333" y="0"/>
                  <a:pt x="1974850" y="63500"/>
                </a:cubicBezTo>
                <a:cubicBezTo>
                  <a:pt x="2129367" y="127000"/>
                  <a:pt x="2281767" y="273050"/>
                  <a:pt x="2381250" y="457200"/>
                </a:cubicBezTo>
                <a:cubicBezTo>
                  <a:pt x="2480733" y="641350"/>
                  <a:pt x="2537883" y="950383"/>
                  <a:pt x="2571750" y="1168400"/>
                </a:cubicBezTo>
                <a:cubicBezTo>
                  <a:pt x="2605617" y="1386417"/>
                  <a:pt x="2601383" y="1629833"/>
                  <a:pt x="2584450" y="1765300"/>
                </a:cubicBezTo>
                <a:cubicBezTo>
                  <a:pt x="2567517" y="1900767"/>
                  <a:pt x="2542117" y="1945217"/>
                  <a:pt x="2470150" y="1981200"/>
                </a:cubicBezTo>
                <a:cubicBezTo>
                  <a:pt x="2398183" y="2017183"/>
                  <a:pt x="2286000" y="2029883"/>
                  <a:pt x="2152650" y="1981200"/>
                </a:cubicBezTo>
                <a:cubicBezTo>
                  <a:pt x="2019300" y="1932517"/>
                  <a:pt x="1839383" y="1765300"/>
                  <a:pt x="1670050" y="1689100"/>
                </a:cubicBezTo>
                <a:cubicBezTo>
                  <a:pt x="1500717" y="1612900"/>
                  <a:pt x="1322917" y="1549400"/>
                  <a:pt x="1136650" y="1524000"/>
                </a:cubicBezTo>
                <a:cubicBezTo>
                  <a:pt x="950383" y="1498600"/>
                  <a:pt x="730250" y="1555750"/>
                  <a:pt x="552450" y="1536700"/>
                </a:cubicBezTo>
                <a:cubicBezTo>
                  <a:pt x="374650" y="1517650"/>
                  <a:pt x="139700" y="1485900"/>
                  <a:pt x="69850" y="1409700"/>
                </a:cubicBezTo>
                <a:cubicBezTo>
                  <a:pt x="0" y="1333500"/>
                  <a:pt x="59267" y="1166283"/>
                  <a:pt x="133350" y="1079500"/>
                </a:cubicBezTo>
                <a:cubicBezTo>
                  <a:pt x="207433" y="992717"/>
                  <a:pt x="376767" y="956733"/>
                  <a:pt x="514350" y="889000"/>
                </a:cubicBezTo>
                <a:close/>
              </a:path>
            </a:pathLst>
          </a:cu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ube 16"/>
          <p:cNvSpPr/>
          <p:nvPr/>
        </p:nvSpPr>
        <p:spPr>
          <a:xfrm>
            <a:off x="5897051" y="1597916"/>
            <a:ext cx="270636" cy="236806"/>
          </a:xfrm>
          <a:prstGeom prst="cub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/>
          <p:nvPr/>
        </p:nvCxnSpPr>
        <p:spPr>
          <a:xfrm flipV="1">
            <a:off x="6040832" y="1507704"/>
            <a:ext cx="1592799" cy="238215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35"/>
          <p:cNvGrpSpPr/>
          <p:nvPr/>
        </p:nvGrpSpPr>
        <p:grpSpPr>
          <a:xfrm>
            <a:off x="6940550" y="1392767"/>
            <a:ext cx="285750" cy="393700"/>
            <a:chOff x="7105650" y="1367367"/>
            <a:chExt cx="285750" cy="393700"/>
          </a:xfrm>
        </p:grpSpPr>
        <p:sp>
          <p:nvSpPr>
            <p:cNvPr id="26" name="Freeform 25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3" name="Straight Arrow Connector 32"/>
          <p:cNvCxnSpPr>
            <a:stCxn id="27" idx="2"/>
          </p:cNvCxnSpPr>
          <p:nvPr/>
        </p:nvCxnSpPr>
        <p:spPr>
          <a:xfrm>
            <a:off x="7070725" y="1628775"/>
            <a:ext cx="544399" cy="231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2"/>
          <p:cNvGraphicFramePr>
            <a:graphicFrameLocks noChangeAspect="1"/>
          </p:cNvGraphicFramePr>
          <p:nvPr/>
        </p:nvGraphicFramePr>
        <p:xfrm>
          <a:off x="7070725" y="1745919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8600" imgH="190500" progId="Equation.DSMT4">
                  <p:embed/>
                </p:oleObj>
              </mc:Choice>
              <mc:Fallback>
                <p:oleObj name="Equation" r:id="rId2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70725" y="1745919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2"/>
          <p:cNvGraphicFramePr>
            <a:graphicFrameLocks noChangeAspect="1"/>
          </p:cNvGraphicFramePr>
          <p:nvPr/>
        </p:nvGraphicFramePr>
        <p:xfrm>
          <a:off x="7312025" y="1136650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90500" progId="Equation.DSMT4">
                  <p:embed/>
                </p:oleObj>
              </mc:Choice>
              <mc:Fallback>
                <p:oleObj name="Equation" r:id="rId4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2025" y="1136650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0993947"/>
              </p:ext>
            </p:extLst>
          </p:nvPr>
        </p:nvGraphicFramePr>
        <p:xfrm>
          <a:off x="5654675" y="1357313"/>
          <a:ext cx="231775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65100" progId="Equation.DSMT4">
                  <p:embed/>
                </p:oleObj>
              </mc:Choice>
              <mc:Fallback>
                <p:oleObj name="Equation" r:id="rId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4675" y="1357313"/>
                        <a:ext cx="231775" cy="298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217372" y="1685178"/>
            <a:ext cx="47916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Gauss made the </a:t>
            </a:r>
            <a:r>
              <a:rPr lang="en-US" sz="2000" dirty="0">
                <a:latin typeface="Times New Roman"/>
                <a:cs typeface="Times New Roman"/>
              </a:rPr>
              <a:t>simple but powerful observation that there would be an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flux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the closed surface</a:t>
            </a:r>
            <a:r>
              <a:rPr lang="en-US" sz="2000" dirty="0">
                <a:latin typeface="Times New Roman"/>
                <a:cs typeface="Times New Roman"/>
              </a:rPr>
              <a:t>, called 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9616" y="2771281"/>
            <a:ext cx="85329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as long as there was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charge enclosed inside the surface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233" y="3196478"/>
            <a:ext cx="88810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What’s more, </a:t>
            </a:r>
            <a:r>
              <a:rPr lang="en-US" sz="2000" dirty="0">
                <a:latin typeface="Times New Roman"/>
                <a:cs typeface="Times New Roman"/>
              </a:rPr>
              <a:t>he surmised that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amount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of flux </a:t>
            </a:r>
            <a:r>
              <a:rPr lang="en-US" sz="2000" dirty="0">
                <a:latin typeface="Times New Roman"/>
                <a:cs typeface="Times New Roman"/>
              </a:rPr>
              <a:t>would have to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proportional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amount of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enclosed </a:t>
            </a:r>
            <a:r>
              <a:rPr lang="en-US" sz="2000" dirty="0">
                <a:latin typeface="Times New Roman"/>
                <a:cs typeface="Times New Roman"/>
              </a:rPr>
              <a:t>inside the Gaussian surface.  In other words, mathematically:</a:t>
            </a:r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246633"/>
              </p:ext>
            </p:extLst>
          </p:nvPr>
        </p:nvGraphicFramePr>
        <p:xfrm>
          <a:off x="2311794" y="4174041"/>
          <a:ext cx="372903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47900" imgH="292100" progId="Equation.DSMT4">
                  <p:embed/>
                </p:oleObj>
              </mc:Choice>
              <mc:Fallback>
                <p:oleObj name="Equation" r:id="rId8" imgW="22479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1794" y="4174041"/>
                        <a:ext cx="372903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17373" y="4701091"/>
            <a:ext cx="66269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proportionality constant </a:t>
            </a:r>
            <a:r>
              <a:rPr lang="en-US" sz="2000" dirty="0">
                <a:latin typeface="Times New Roman"/>
                <a:cs typeface="Times New Roman"/>
              </a:rPr>
              <a:t>that made the relationship into an equality was the inverse of our old friend,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permittivity of free space </a:t>
            </a:r>
            <a:r>
              <a:rPr lang="en-US" sz="2000" dirty="0">
                <a:latin typeface="Times New Roman"/>
                <a:cs typeface="Times New Roman"/>
              </a:rPr>
              <a:t>(i.e.,       ), so Gauss’s Law is written as:</a:t>
            </a:r>
          </a:p>
        </p:txBody>
      </p:sp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0653927"/>
              </p:ext>
            </p:extLst>
          </p:nvPr>
        </p:nvGraphicFramePr>
        <p:xfrm>
          <a:off x="1829410" y="5272088"/>
          <a:ext cx="506412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04800" imgH="330200" progId="Equation.DSMT4">
                  <p:embed/>
                </p:oleObj>
              </mc:Choice>
              <mc:Fallback>
                <p:oleObj name="Equation" r:id="rId10" imgW="304800" imgH="330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9410" y="5272088"/>
                        <a:ext cx="506412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06343"/>
              </p:ext>
            </p:extLst>
          </p:nvPr>
        </p:nvGraphicFramePr>
        <p:xfrm>
          <a:off x="6963833" y="5023305"/>
          <a:ext cx="2009245" cy="8012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092200" imgH="431800" progId="Equation.DSMT4">
                  <p:embed/>
                </p:oleObj>
              </mc:Choice>
              <mc:Fallback>
                <p:oleObj name="Equation" r:id="rId12" imgW="10922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3833" y="5023305"/>
                        <a:ext cx="2009245" cy="8012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17373" y="6087458"/>
            <a:ext cx="8882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(Tiny note: </a:t>
            </a:r>
            <a:r>
              <a:rPr lang="en-US" sz="2000" dirty="0">
                <a:latin typeface="Times New Roman"/>
                <a:cs typeface="Times New Roman"/>
              </a:rPr>
              <a:t>Some books use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surface area vector</a:t>
            </a:r>
            <a:r>
              <a:rPr lang="en-US" sz="2000" dirty="0">
                <a:latin typeface="Times New Roman"/>
                <a:cs typeface="Times New Roman"/>
              </a:rPr>
              <a:t>, so                            .)</a:t>
            </a:r>
          </a:p>
        </p:txBody>
      </p:sp>
      <p:graphicFrame>
        <p:nvGraphicFramePr>
          <p:cNvPr id="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88017"/>
              </p:ext>
            </p:extLst>
          </p:nvPr>
        </p:nvGraphicFramePr>
        <p:xfrm>
          <a:off x="6501191" y="5975350"/>
          <a:ext cx="1795074" cy="73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066800" imgH="431800" progId="Equation.DSMT4">
                  <p:embed/>
                </p:oleObj>
              </mc:Choice>
              <mc:Fallback>
                <p:oleObj name="Equation" r:id="rId14" imgW="1066800" imgH="431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1191" y="5975350"/>
                        <a:ext cx="1795074" cy="733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295649" y="125489"/>
            <a:ext cx="14060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Gaussian surface</a:t>
            </a:r>
          </a:p>
        </p:txBody>
      </p:sp>
    </p:spTree>
    <p:extLst>
      <p:ext uri="{BB962C8B-B14F-4D97-AF65-F5344CB8AC3E}">
        <p14:creationId xmlns:p14="http://schemas.microsoft.com/office/powerpoint/2010/main" val="112463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/>
      <p:bldP spid="24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5.)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Some Observations About Flux: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0072" y="969435"/>
            <a:ext cx="8723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Remember back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impulse relationship                    </a:t>
            </a:r>
            <a:r>
              <a:rPr lang="en-US" sz="2000" dirty="0">
                <a:latin typeface="Times New Roman"/>
                <a:cs typeface="Times New Roman"/>
              </a:rPr>
              <a:t>and the instances when you were asked to determine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impulse on an object</a:t>
            </a:r>
            <a:r>
              <a:rPr lang="en-US" sz="2000" dirty="0">
                <a:latin typeface="Times New Roman"/>
                <a:cs typeface="Times New Roman"/>
              </a:rPr>
              <a:t>.  You had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choice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determining the namesake </a:t>
            </a:r>
            <a:r>
              <a:rPr lang="en-US" sz="2000" dirty="0">
                <a:latin typeface="Times New Roman"/>
                <a:cs typeface="Times New Roman"/>
              </a:rPr>
              <a:t>of the operation (        ) OR, you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could determine       </a:t>
            </a:r>
            <a:r>
              <a:rPr lang="en-US" sz="2000" dirty="0">
                <a:latin typeface="Times New Roman"/>
                <a:cs typeface="Times New Roman"/>
              </a:rPr>
              <a:t>, depending upon what you knew.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612248"/>
              </p:ext>
            </p:extLst>
          </p:nvPr>
        </p:nvGraphicFramePr>
        <p:xfrm>
          <a:off x="5179958" y="988672"/>
          <a:ext cx="1239729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98500" imgH="203200" progId="Equation.DSMT4">
                  <p:embed/>
                </p:oleObj>
              </mc:Choice>
              <mc:Fallback>
                <p:oleObj name="Equation" r:id="rId2" imgW="698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9958" y="988672"/>
                        <a:ext cx="1239729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457536"/>
              </p:ext>
            </p:extLst>
          </p:nvPr>
        </p:nvGraphicFramePr>
        <p:xfrm>
          <a:off x="4791761" y="1619973"/>
          <a:ext cx="56356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7500" imgH="203200" progId="Equation.DSMT4">
                  <p:embed/>
                </p:oleObj>
              </mc:Choice>
              <mc:Fallback>
                <p:oleObj name="Equation" r:id="rId4" imgW="317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1761" y="1619973"/>
                        <a:ext cx="563562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787801"/>
              </p:ext>
            </p:extLst>
          </p:nvPr>
        </p:nvGraphicFramePr>
        <p:xfrm>
          <a:off x="8032750" y="1619973"/>
          <a:ext cx="49688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79400" imgH="203200" progId="Equation.DSMT4">
                  <p:embed/>
                </p:oleObj>
              </mc:Choice>
              <mc:Fallback>
                <p:oleObj name="Equation" r:id="rId6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0" y="1619973"/>
                        <a:ext cx="49688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687273" y="2274348"/>
            <a:ext cx="79868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You have a </a:t>
            </a:r>
            <a:r>
              <a:rPr lang="en-US" sz="2000" dirty="0">
                <a:latin typeface="Times New Roman"/>
                <a:cs typeface="Times New Roman"/>
              </a:rPr>
              <a:t>similar situation when asked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determine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flux </a:t>
            </a:r>
            <a:r>
              <a:rPr lang="en-US" sz="2000" dirty="0">
                <a:latin typeface="Times New Roman"/>
                <a:cs typeface="Times New Roman"/>
              </a:rPr>
              <a:t>through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closed surface</a:t>
            </a:r>
            <a:r>
              <a:rPr lang="en-US" sz="2000" dirty="0">
                <a:latin typeface="Times New Roman"/>
                <a:cs typeface="Times New Roman"/>
              </a:rPr>
              <a:t>.  You </a:t>
            </a:r>
            <a:r>
              <a:rPr lang="en-US" sz="2000" i="1" dirty="0">
                <a:latin typeface="Times New Roman"/>
                <a:cs typeface="Times New Roman"/>
              </a:rPr>
              <a:t>can </a:t>
            </a:r>
            <a:r>
              <a:rPr lang="en-US" sz="2000" dirty="0">
                <a:latin typeface="Times New Roman"/>
                <a:cs typeface="Times New Roman"/>
              </a:rPr>
              <a:t>determine              over the surface, OR you could just determine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total net charge enclosed </a:t>
            </a:r>
            <a:r>
              <a:rPr lang="en-US" sz="2000" dirty="0">
                <a:latin typeface="Times New Roman"/>
                <a:cs typeface="Times New Roman"/>
              </a:rPr>
              <a:t>inside the surface and use               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determine the flux</a:t>
            </a:r>
            <a:r>
              <a:rPr lang="en-US" sz="2000" dirty="0">
                <a:latin typeface="Times New Roman"/>
                <a:cs typeface="Times New Roman"/>
              </a:rPr>
              <a:t>.  The two will be the same.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6088303"/>
              </p:ext>
            </p:extLst>
          </p:nvPr>
        </p:nvGraphicFramePr>
        <p:xfrm>
          <a:off x="1179512" y="3111500"/>
          <a:ext cx="1011238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609600" imgH="368300" progId="Equation.DSMT4">
                  <p:embed/>
                </p:oleObj>
              </mc:Choice>
              <mc:Fallback>
                <p:oleObj name="Equation" r:id="rId8" imgW="609600" imgH="368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9512" y="3111500"/>
                        <a:ext cx="1011238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6383895"/>
              </p:ext>
            </p:extLst>
          </p:nvPr>
        </p:nvGraphicFramePr>
        <p:xfrm>
          <a:off x="5368023" y="2559050"/>
          <a:ext cx="8636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20700" imgH="292100" progId="Equation.DSMT4">
                  <p:embed/>
                </p:oleObj>
              </mc:Choice>
              <mc:Fallback>
                <p:oleObj name="Equation" r:id="rId10" imgW="520700" imgH="292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8023" y="2559050"/>
                        <a:ext cx="8636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230072" y="3680861"/>
            <a:ext cx="8723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The units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flux </a:t>
            </a:r>
            <a:r>
              <a:rPr lang="en-US" sz="2000" dirty="0">
                <a:latin typeface="Times New Roman"/>
                <a:cs typeface="Times New Roman"/>
              </a:rPr>
              <a:t>are                 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3012371"/>
              </p:ext>
            </p:extLst>
          </p:nvPr>
        </p:nvGraphicFramePr>
        <p:xfrm>
          <a:off x="3815763" y="3673358"/>
          <a:ext cx="1054100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35000" imgH="190500" progId="Equation.DSMT4">
                  <p:embed/>
                </p:oleObj>
              </mc:Choice>
              <mc:Fallback>
                <p:oleObj name="Equation" r:id="rId12" imgW="635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5763" y="3673358"/>
                        <a:ext cx="1054100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230072" y="4148742"/>
            <a:ext cx="8723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3.) The area vector 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dA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used in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flux calculations </a:t>
            </a:r>
            <a:r>
              <a:rPr lang="en-US" sz="2000" dirty="0">
                <a:latin typeface="Times New Roman"/>
                <a:cs typeface="Times New Roman"/>
              </a:rPr>
              <a:t>is ALWAYS defined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perpendicularly outward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Gaussian surface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0072" y="4887256"/>
            <a:ext cx="8723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4.) Charge outside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generate no net flux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through the closed surface</a:t>
            </a:r>
            <a:r>
              <a:rPr lang="en-US" sz="2000" dirty="0">
                <a:latin typeface="Times New Roman"/>
                <a:cs typeface="Times New Roman"/>
              </a:rPr>
              <a:t>.  (Think about it,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outside the surface </a:t>
            </a:r>
            <a:r>
              <a:rPr lang="en-US" sz="2000" dirty="0">
                <a:latin typeface="Times New Roman"/>
                <a:cs typeface="Times New Roman"/>
              </a:rPr>
              <a:t>will produce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lines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first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pass into </a:t>
            </a:r>
            <a:r>
              <a:rPr lang="en-US" sz="2000" dirty="0">
                <a:latin typeface="Times New Roman"/>
                <a:cs typeface="Times New Roman"/>
              </a:rPr>
              <a:t>the surface,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but then will pass out of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surface</a:t>
            </a:r>
            <a:r>
              <a:rPr lang="en-US" sz="2000" dirty="0">
                <a:latin typeface="Times New Roman"/>
                <a:cs typeface="Times New Roman"/>
              </a:rPr>
              <a:t> on the other side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generating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 net flux </a:t>
            </a:r>
            <a:r>
              <a:rPr lang="en-US" sz="2000" dirty="0">
                <a:latin typeface="Times New Roman"/>
                <a:cs typeface="Times New Roman"/>
              </a:rPr>
              <a:t>through the surface).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97216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46"/>
            </p:par>
          </p:childTnLst>
        </p:cTn>
      </p:par>
    </p:tnLst>
    <p:bldLst>
      <p:bldP spid="24" grpId="0"/>
      <p:bldP spid="31" grpId="0"/>
      <p:bldP spid="34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6.)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Back to Gauss’s Law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0072" y="969435"/>
            <a:ext cx="87234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Gauss’s Law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ALWAYS TRUE, </a:t>
            </a:r>
            <a:r>
              <a:rPr lang="en-US" sz="2000" dirty="0">
                <a:latin typeface="Times New Roman"/>
                <a:cs typeface="Times New Roman"/>
              </a:rPr>
              <a:t>no matter how the geometry shakes out, but it is pretty useless unless you can exploit symmetry in a problem.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0072" y="1677321"/>
            <a:ext cx="5815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1: </a:t>
            </a:r>
            <a:r>
              <a:rPr lang="en-US" sz="2000" dirty="0">
                <a:latin typeface="Times New Roman"/>
                <a:cs typeface="Times New Roman"/>
              </a:rPr>
              <a:t>Use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on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spherical surface</a:t>
            </a:r>
            <a:r>
              <a:rPr lang="en-US" sz="2000" dirty="0">
                <a:latin typeface="Times New Roman"/>
                <a:cs typeface="Times New Roman"/>
              </a:rPr>
              <a:t>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as shown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616701" y="1677321"/>
            <a:ext cx="2222500" cy="2222500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4761809"/>
              </p:ext>
            </p:extLst>
          </p:nvPr>
        </p:nvGraphicFramePr>
        <p:xfrm>
          <a:off x="6951663" y="2656749"/>
          <a:ext cx="254000" cy="296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77800" progId="Equation.DSMT4">
                  <p:embed/>
                </p:oleObj>
              </mc:Choice>
              <mc:Fallback>
                <p:oleObj name="Equation" r:id="rId2" imgW="1524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1663" y="2656749"/>
                        <a:ext cx="254000" cy="296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669491" y="383632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0272" y="2560039"/>
            <a:ext cx="60564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 the integral              </a:t>
            </a:r>
            <a:r>
              <a:rPr lang="en-US" sz="2000" dirty="0">
                <a:latin typeface="Times New Roman"/>
                <a:cs typeface="Times New Roman"/>
              </a:rPr>
              <a:t>is apparently asking us to do is to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define</a:t>
            </a:r>
            <a:r>
              <a:rPr lang="en-US" sz="2000" dirty="0">
                <a:latin typeface="Times New Roman"/>
                <a:cs typeface="Times New Roman"/>
              </a:rPr>
              <a:t>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arbitrary, differential surface area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dirty="0">
                <a:latin typeface="Times New Roman"/>
                <a:cs typeface="Times New Roman"/>
              </a:rPr>
              <a:t> (remember,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equal to the area of the enclosed surface </a:t>
            </a:r>
            <a:r>
              <a:rPr lang="en-US" sz="2000" dirty="0">
                <a:latin typeface="Times New Roman"/>
                <a:cs typeface="Times New Roman"/>
              </a:rPr>
              <a:t>and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directed perpendicularly outward </a:t>
            </a:r>
            <a:r>
              <a:rPr lang="en-US" sz="2000" dirty="0">
                <a:latin typeface="Times New Roman"/>
                <a:cs typeface="Times New Roman"/>
              </a:rPr>
              <a:t>from the surface),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evaluate</a:t>
            </a:r>
            <a:r>
              <a:rPr lang="en-US" sz="2000" dirty="0">
                <a:latin typeface="Times New Roman"/>
                <a:cs typeface="Times New Roman"/>
              </a:rPr>
              <a:t> both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direction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magnitude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at that surface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dot the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7070725" y="2537641"/>
            <a:ext cx="1592799" cy="238215"/>
          </a:xfrm>
          <a:prstGeom prst="straightConnector1">
            <a:avLst/>
          </a:prstGeom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35"/>
          <p:cNvGrpSpPr/>
          <p:nvPr/>
        </p:nvGrpSpPr>
        <p:grpSpPr>
          <a:xfrm>
            <a:off x="7970443" y="2422704"/>
            <a:ext cx="285750" cy="393700"/>
            <a:chOff x="7105650" y="1367367"/>
            <a:chExt cx="285750" cy="393700"/>
          </a:xfrm>
        </p:grpSpPr>
        <p:sp>
          <p:nvSpPr>
            <p:cNvPr id="27" name="Freeform 26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Arrow Connector 38"/>
          <p:cNvCxnSpPr>
            <a:stCxn id="38" idx="2"/>
          </p:cNvCxnSpPr>
          <p:nvPr/>
        </p:nvCxnSpPr>
        <p:spPr>
          <a:xfrm>
            <a:off x="8100618" y="2658712"/>
            <a:ext cx="544399" cy="2313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8258286"/>
              </p:ext>
            </p:extLst>
          </p:nvPr>
        </p:nvGraphicFramePr>
        <p:xfrm>
          <a:off x="8100618" y="2775856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190500" progId="Equation.DSMT4">
                  <p:embed/>
                </p:oleObj>
              </mc:Choice>
              <mc:Fallback>
                <p:oleObj name="Equation" r:id="rId4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0618" y="2775856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2583678"/>
              </p:ext>
            </p:extLst>
          </p:nvPr>
        </p:nvGraphicFramePr>
        <p:xfrm>
          <a:off x="8341918" y="2166587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90500" progId="Equation.DSMT4">
                  <p:embed/>
                </p:oleObj>
              </mc:Choice>
              <mc:Fallback>
                <p:oleObj name="Equation" r:id="rId6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1918" y="2166587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565999" y="4390496"/>
            <a:ext cx="8140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and       into one another</a:t>
            </a:r>
            <a:r>
              <a:rPr lang="en-US" sz="2000" dirty="0">
                <a:latin typeface="Times New Roman"/>
                <a:cs typeface="Times New Roman"/>
              </a:rPr>
              <a:t>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</a:t>
            </a:r>
            <a:r>
              <a:rPr lang="en-US" sz="2000" dirty="0">
                <a:latin typeface="Times New Roman"/>
                <a:cs typeface="Times New Roman"/>
              </a:rPr>
              <a:t>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all the differential surfaces over the entire structure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 them </a:t>
            </a:r>
            <a:r>
              <a:rPr lang="en-US" sz="2000" dirty="0">
                <a:latin typeface="Times New Roman"/>
                <a:cs typeface="Times New Roman"/>
              </a:rPr>
              <a:t>by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integrating</a:t>
            </a:r>
            <a:r>
              <a:rPr lang="en-US" sz="2000" dirty="0">
                <a:latin typeface="Times New Roman"/>
                <a:cs typeface="Times New Roman"/>
              </a:rPr>
              <a:t>.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000" y="5175984"/>
            <a:ext cx="85192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Gauss was right.  </a:t>
            </a:r>
            <a:r>
              <a:rPr lang="en-US" sz="2000" dirty="0">
                <a:latin typeface="Times New Roman"/>
                <a:cs typeface="Times New Roman"/>
              </a:rPr>
              <a:t>That flux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WOULD equal        </a:t>
            </a:r>
            <a:r>
              <a:rPr lang="en-US" sz="2000" dirty="0">
                <a:latin typeface="Times New Roman"/>
                <a:cs typeface="Times New Roman"/>
              </a:rPr>
              <a:t>.  But because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no two points on the surface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are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distance from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charge Q</a:t>
            </a:r>
            <a:r>
              <a:rPr lang="en-US" sz="2000" dirty="0"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no two dot products are going to be the same (angles different)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doing that integral </a:t>
            </a:r>
            <a:r>
              <a:rPr lang="en-US" sz="2000" dirty="0">
                <a:latin typeface="Times New Roman"/>
                <a:cs typeface="Times New Roman"/>
              </a:rPr>
              <a:t>would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 NIGHTMARE</a:t>
            </a:r>
            <a:r>
              <a:rPr lang="en-US" sz="2000" dirty="0">
                <a:latin typeface="Times New Roman"/>
                <a:cs typeface="Times New Roman"/>
              </a:rPr>
              <a:t>.  In short, this is an impossible problem to do!!!!!!!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3767895"/>
              </p:ext>
            </p:extLst>
          </p:nvPr>
        </p:nvGraphicFramePr>
        <p:xfrm>
          <a:off x="5182481" y="5108575"/>
          <a:ext cx="527050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7500" imgH="355600" progId="Equation.DSMT4">
                  <p:embed/>
                </p:oleObj>
              </mc:Choice>
              <mc:Fallback>
                <p:oleObj name="Equation" r:id="rId8" imgW="317500" imgH="355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2481" y="5108575"/>
                        <a:ext cx="527050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0621939"/>
              </p:ext>
            </p:extLst>
          </p:nvPr>
        </p:nvGraphicFramePr>
        <p:xfrm>
          <a:off x="2655390" y="2515721"/>
          <a:ext cx="906462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546100" imgH="304800" progId="Equation.DSMT4">
                  <p:embed/>
                </p:oleObj>
              </mc:Choice>
              <mc:Fallback>
                <p:oleObj name="Equation" r:id="rId10" imgW="546100" imgH="304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5390" y="2515721"/>
                        <a:ext cx="906462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4766556"/>
              </p:ext>
            </p:extLst>
          </p:nvPr>
        </p:nvGraphicFramePr>
        <p:xfrm>
          <a:off x="6089650" y="4105998"/>
          <a:ext cx="231775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90500" progId="Equation.DSMT4">
                  <p:embed/>
                </p:oleObj>
              </mc:Choice>
              <mc:Fallback>
                <p:oleObj name="Equation" r:id="rId12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9650" y="4105998"/>
                        <a:ext cx="231775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882803"/>
              </p:ext>
            </p:extLst>
          </p:nvPr>
        </p:nvGraphicFramePr>
        <p:xfrm>
          <a:off x="1062038" y="4415560"/>
          <a:ext cx="379412" cy="319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228600" imgH="190500" progId="Equation.DSMT4">
                  <p:embed/>
                </p:oleObj>
              </mc:Choice>
              <mc:Fallback>
                <p:oleObj name="Equation" r:id="rId14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4415560"/>
                        <a:ext cx="379412" cy="319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5667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7"/>
            </p:par>
          </p:childTnLst>
        </p:cTn>
      </p:par>
    </p:tnLst>
    <p:bldLst>
      <p:bldP spid="18" grpId="0"/>
      <p:bldP spid="19" grpId="0" animBg="1"/>
      <p:bldP spid="2" grpId="0"/>
      <p:bldP spid="21" grpId="0"/>
      <p:bldP spid="42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7.)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30072" y="242221"/>
            <a:ext cx="58151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2: </a:t>
            </a:r>
            <a:r>
              <a:rPr lang="en-US" sz="2000" dirty="0">
                <a:latin typeface="Times New Roman"/>
                <a:cs typeface="Times New Roman"/>
              </a:rPr>
              <a:t>This 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Example 1 </a:t>
            </a:r>
            <a:r>
              <a:rPr lang="en-US" sz="2000" dirty="0">
                <a:latin typeface="Times New Roman"/>
                <a:cs typeface="Times New Roman"/>
              </a:rPr>
              <a:t>done more reasonable: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15101" y="155887"/>
            <a:ext cx="2222500" cy="2222500"/>
          </a:xfrm>
          <a:prstGeom prst="ellipse">
            <a:avLst/>
          </a:prstGeom>
          <a:noFill/>
          <a:ln>
            <a:solidFill>
              <a:srgbClr val="FF0000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6987659"/>
              </p:ext>
            </p:extLst>
          </p:nvPr>
        </p:nvGraphicFramePr>
        <p:xfrm>
          <a:off x="7442200" y="1055437"/>
          <a:ext cx="371475" cy="4341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77800" progId="Equation.DSMT4">
                  <p:embed/>
                </p:oleObj>
              </mc:Choice>
              <mc:Fallback>
                <p:oleObj name="Equation" r:id="rId2" imgW="1524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2200" y="1055437"/>
                        <a:ext cx="371475" cy="4341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821136" y="230442"/>
            <a:ext cx="21787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imaginary Gaussian surface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8672" y="1474769"/>
            <a:ext cx="60564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Important observation: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There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no given Gaussian surface </a:t>
            </a:r>
            <a:r>
              <a:rPr lang="en-US" sz="2000" dirty="0">
                <a:latin typeface="Times New Roman"/>
                <a:cs typeface="Times New Roman"/>
              </a:rPr>
              <a:t>to begin with in this problem,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just a hanging charge</a:t>
            </a:r>
            <a:r>
              <a:rPr lang="en-US" sz="2000" dirty="0">
                <a:latin typeface="Times New Roman"/>
                <a:cs typeface="Times New Roman"/>
              </a:rPr>
              <a:t>.  We need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create an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imaginary Gaussian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V="1">
            <a:off x="7697918" y="1041400"/>
            <a:ext cx="1344482" cy="19994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6" name="Group 35"/>
          <p:cNvGrpSpPr/>
          <p:nvPr/>
        </p:nvGrpSpPr>
        <p:grpSpPr>
          <a:xfrm>
            <a:off x="8215658" y="938458"/>
            <a:ext cx="285750" cy="393700"/>
            <a:chOff x="7105650" y="1367367"/>
            <a:chExt cx="285750" cy="393700"/>
          </a:xfrm>
        </p:grpSpPr>
        <p:sp>
          <p:nvSpPr>
            <p:cNvPr id="27" name="Freeform 26"/>
            <p:cNvSpPr/>
            <p:nvPr/>
          </p:nvSpPr>
          <p:spPr>
            <a:xfrm rot="2607034">
              <a:off x="7105650" y="1367367"/>
              <a:ext cx="285750" cy="393700"/>
            </a:xfrm>
            <a:custGeom>
              <a:avLst/>
              <a:gdLst>
                <a:gd name="connsiteX0" fmla="*/ 25400 w 285750"/>
                <a:gd name="connsiteY0" fmla="*/ 93133 h 393700"/>
                <a:gd name="connsiteX1" fmla="*/ 203200 w 285750"/>
                <a:gd name="connsiteY1" fmla="*/ 42333 h 393700"/>
                <a:gd name="connsiteX2" fmla="*/ 260350 w 285750"/>
                <a:gd name="connsiteY2" fmla="*/ 347133 h 393700"/>
                <a:gd name="connsiteX3" fmla="*/ 50800 w 285750"/>
                <a:gd name="connsiteY3" fmla="*/ 321733 h 393700"/>
                <a:gd name="connsiteX4" fmla="*/ 25400 w 285750"/>
                <a:gd name="connsiteY4" fmla="*/ 93133 h 393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393700">
                  <a:moveTo>
                    <a:pt x="25400" y="93133"/>
                  </a:moveTo>
                  <a:cubicBezTo>
                    <a:pt x="50800" y="46566"/>
                    <a:pt x="164042" y="0"/>
                    <a:pt x="203200" y="42333"/>
                  </a:cubicBezTo>
                  <a:cubicBezTo>
                    <a:pt x="242358" y="84666"/>
                    <a:pt x="285750" y="300566"/>
                    <a:pt x="260350" y="347133"/>
                  </a:cubicBezTo>
                  <a:cubicBezTo>
                    <a:pt x="234950" y="393700"/>
                    <a:pt x="91017" y="363008"/>
                    <a:pt x="50800" y="321733"/>
                  </a:cubicBezTo>
                  <a:cubicBezTo>
                    <a:pt x="10583" y="280458"/>
                    <a:pt x="0" y="139700"/>
                    <a:pt x="25400" y="93133"/>
                  </a:cubicBezTo>
                  <a:close/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106708" y="1525058"/>
              <a:ext cx="159279" cy="93663"/>
            </a:xfrm>
            <a:custGeom>
              <a:avLst/>
              <a:gdLst>
                <a:gd name="connsiteX0" fmla="*/ 21167 w 159279"/>
                <a:gd name="connsiteY0" fmla="*/ 24342 h 93663"/>
                <a:gd name="connsiteX1" fmla="*/ 17992 w 159279"/>
                <a:gd name="connsiteY1" fmla="*/ 84667 h 93663"/>
                <a:gd name="connsiteX2" fmla="*/ 129117 w 159279"/>
                <a:gd name="connsiteY2" fmla="*/ 78317 h 93663"/>
                <a:gd name="connsiteX3" fmla="*/ 141817 w 159279"/>
                <a:gd name="connsiteY3" fmla="*/ 8467 h 93663"/>
                <a:gd name="connsiteX4" fmla="*/ 21167 w 159279"/>
                <a:gd name="connsiteY4" fmla="*/ 24342 h 9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9279" h="93663">
                  <a:moveTo>
                    <a:pt x="21167" y="24342"/>
                  </a:moveTo>
                  <a:cubicBezTo>
                    <a:pt x="530" y="37042"/>
                    <a:pt x="0" y="75671"/>
                    <a:pt x="17992" y="84667"/>
                  </a:cubicBezTo>
                  <a:cubicBezTo>
                    <a:pt x="35984" y="93663"/>
                    <a:pt x="108480" y="91017"/>
                    <a:pt x="129117" y="78317"/>
                  </a:cubicBezTo>
                  <a:cubicBezTo>
                    <a:pt x="149754" y="65617"/>
                    <a:pt x="159279" y="16934"/>
                    <a:pt x="141817" y="8467"/>
                  </a:cubicBezTo>
                  <a:cubicBezTo>
                    <a:pt x="124355" y="0"/>
                    <a:pt x="41804" y="11642"/>
                    <a:pt x="21167" y="24342"/>
                  </a:cubicBezTo>
                  <a:close/>
                </a:path>
              </a:pathLst>
            </a:custGeom>
            <a:solidFill>
              <a:schemeClr val="bg1"/>
            </a:solidFill>
            <a:ln w="12700" cmpd="sng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Arrow Connector 38"/>
          <p:cNvCxnSpPr>
            <a:stCxn id="38" idx="2"/>
          </p:cNvCxnSpPr>
          <p:nvPr/>
        </p:nvCxnSpPr>
        <p:spPr>
          <a:xfrm flipV="1">
            <a:off x="8345833" y="1096149"/>
            <a:ext cx="544399" cy="783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0455089"/>
              </p:ext>
            </p:extLst>
          </p:nvPr>
        </p:nvGraphicFramePr>
        <p:xfrm>
          <a:off x="8539692" y="1121549"/>
          <a:ext cx="4143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8600" imgH="190500" progId="Equation.DSMT4">
                  <p:embed/>
                </p:oleObj>
              </mc:Choice>
              <mc:Fallback>
                <p:oleObj name="Equation" r:id="rId4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9692" y="1121549"/>
                        <a:ext cx="414338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496932"/>
              </p:ext>
            </p:extLst>
          </p:nvPr>
        </p:nvGraphicFramePr>
        <p:xfrm>
          <a:off x="8715111" y="696912"/>
          <a:ext cx="254000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90500" progId="Equation.DSMT4">
                  <p:embed/>
                </p:oleObj>
              </mc:Choice>
              <mc:Fallback>
                <p:oleObj name="Equation" r:id="rId6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111" y="696912"/>
                        <a:ext cx="254000" cy="3444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458672" y="2385398"/>
            <a:ext cx="85104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surface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around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the charge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one that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exploits the symmetry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charge’s electric field</a:t>
            </a:r>
            <a:r>
              <a:rPr lang="en-US" sz="2000" dirty="0">
                <a:latin typeface="Times New Roman"/>
                <a:cs typeface="Times New Roman"/>
              </a:rPr>
              <a:t>.  That is, we need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create a surface </a:t>
            </a:r>
            <a:r>
              <a:rPr lang="en-US" sz="2000" dirty="0">
                <a:latin typeface="Times New Roman"/>
                <a:cs typeface="Times New Roman"/>
              </a:rPr>
              <a:t>such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ever point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the surface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equidistant from the charge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8673" y="3558084"/>
            <a:ext cx="84315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the imaginary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centered on the charge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ANY differential area vector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radially outward</a:t>
            </a:r>
            <a:r>
              <a:rPr lang="en-US" sz="2000" dirty="0">
                <a:latin typeface="Times New Roman"/>
                <a:cs typeface="Times New Roman"/>
              </a:rPr>
              <a:t>, which is to say,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 the direction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>
                <a:latin typeface="Times New Roman"/>
                <a:cs typeface="Times New Roman"/>
              </a:rPr>
              <a:t>, and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angle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between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vector </a:t>
            </a:r>
            <a:r>
              <a:rPr lang="en-US" sz="2000" dirty="0">
                <a:latin typeface="Times New Roman"/>
                <a:cs typeface="Times New Roman"/>
              </a:rPr>
              <a:t>and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area vector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 (so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cosine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dot product </a:t>
            </a:r>
            <a:r>
              <a:rPr lang="en-US" sz="2000" dirty="0">
                <a:latin typeface="Times New Roman"/>
                <a:cs typeface="Times New Roman"/>
              </a:rPr>
              <a:t>will equal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lang="en-US" sz="2000" dirty="0">
                <a:latin typeface="Times New Roman"/>
                <a:cs typeface="Times New Roman"/>
              </a:rPr>
              <a:t>).  With that, we can draw (see sketch), then write: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9002466"/>
              </p:ext>
            </p:extLst>
          </p:nvPr>
        </p:nvGraphicFramePr>
        <p:xfrm>
          <a:off x="3203348" y="5091113"/>
          <a:ext cx="2617788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62100" imgH="800100" progId="Equation.DSMT4">
                  <p:embed/>
                </p:oleObj>
              </mc:Choice>
              <mc:Fallback>
                <p:oleObj name="Equation" r:id="rId8" imgW="1562100" imgH="800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203348" y="5091113"/>
                        <a:ext cx="2617788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Straight Connector 36"/>
          <p:cNvCxnSpPr/>
          <p:nvPr/>
        </p:nvCxnSpPr>
        <p:spPr>
          <a:xfrm flipV="1">
            <a:off x="4675188" y="5816600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3264911"/>
              </p:ext>
            </p:extLst>
          </p:nvPr>
        </p:nvGraphicFramePr>
        <p:xfrm>
          <a:off x="5095875" y="5622925"/>
          <a:ext cx="13926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1600" imgH="152400" progId="Equation.DSMT4">
                  <p:embed/>
                </p:oleObj>
              </mc:Choice>
              <mc:Fallback>
                <p:oleObj name="Equation" r:id="rId10" imgW="1016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095875" y="5622925"/>
                        <a:ext cx="139267" cy="20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9045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2"/>
            </p:par>
          </p:childTnLst>
        </p:cTn>
      </p:par>
    </p:tnLst>
    <p:bldLst>
      <p:bldP spid="19" grpId="0" animBg="1"/>
      <p:bldP spid="2" grpId="0"/>
      <p:bldP spid="21" grpId="0"/>
      <p:bldP spid="29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8.)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58672" y="569156"/>
            <a:ext cx="59421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Herein lies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beauty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of the method.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Because every point on the surface is equidistant from the charge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evaluation of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the magnitude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at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every differential surface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BE THE SAME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which is to say,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IS A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VALUE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, and because it is a constant, we can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pull it out of the integral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(Note that we couldn’t do that with the original Example 1 because each point was a different distance from Q.)  With that, we can write: </a:t>
            </a:r>
            <a:endParaRPr lang="en-US" sz="2000" i="1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821136" y="155887"/>
            <a:ext cx="3221264" cy="2222500"/>
            <a:chOff x="5821136" y="155887"/>
            <a:chExt cx="3221264" cy="2222500"/>
          </a:xfrm>
        </p:grpSpPr>
        <p:sp>
          <p:nvSpPr>
            <p:cNvPr id="19" name="Oval 18"/>
            <p:cNvSpPr/>
            <p:nvPr/>
          </p:nvSpPr>
          <p:spPr>
            <a:xfrm>
              <a:off x="6515101" y="155887"/>
              <a:ext cx="2222500" cy="22225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lg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92008153"/>
                </p:ext>
              </p:extLst>
            </p:nvPr>
          </p:nvGraphicFramePr>
          <p:xfrm>
            <a:off x="7442200" y="1055437"/>
            <a:ext cx="371475" cy="4341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52400" imgH="177800" progId="Equation.DSMT4">
                    <p:embed/>
                  </p:oleObj>
                </mc:Choice>
                <mc:Fallback>
                  <p:oleObj name="Equation" r:id="rId2" imgW="1524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2200" y="1055437"/>
                          <a:ext cx="371475" cy="43416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TextBox 1"/>
            <p:cNvSpPr txBox="1"/>
            <p:nvPr/>
          </p:nvSpPr>
          <p:spPr>
            <a:xfrm>
              <a:off x="5821136" y="230442"/>
              <a:ext cx="217876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Times New Roman"/>
                  <a:cs typeface="Times New Roman"/>
                </a:rPr>
                <a:t>imaginary Gaussian surface</a:t>
              </a: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V="1">
              <a:off x="7697918" y="1041400"/>
              <a:ext cx="1344482" cy="199940"/>
            </a:xfrm>
            <a:prstGeom prst="straightConnector1">
              <a:avLst/>
            </a:prstGeom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35"/>
            <p:cNvGrpSpPr/>
            <p:nvPr/>
          </p:nvGrpSpPr>
          <p:grpSpPr>
            <a:xfrm>
              <a:off x="8215658" y="938458"/>
              <a:ext cx="285750" cy="393700"/>
              <a:chOff x="7105650" y="1367367"/>
              <a:chExt cx="285750" cy="393700"/>
            </a:xfrm>
          </p:grpSpPr>
          <p:sp>
            <p:nvSpPr>
              <p:cNvPr id="27" name="Freeform 26"/>
              <p:cNvSpPr/>
              <p:nvPr/>
            </p:nvSpPr>
            <p:spPr>
              <a:xfrm rot="2607034">
                <a:off x="7105650" y="1367367"/>
                <a:ext cx="285750" cy="393700"/>
              </a:xfrm>
              <a:custGeom>
                <a:avLst/>
                <a:gdLst>
                  <a:gd name="connsiteX0" fmla="*/ 25400 w 285750"/>
                  <a:gd name="connsiteY0" fmla="*/ 93133 h 393700"/>
                  <a:gd name="connsiteX1" fmla="*/ 203200 w 285750"/>
                  <a:gd name="connsiteY1" fmla="*/ 42333 h 393700"/>
                  <a:gd name="connsiteX2" fmla="*/ 260350 w 285750"/>
                  <a:gd name="connsiteY2" fmla="*/ 347133 h 393700"/>
                  <a:gd name="connsiteX3" fmla="*/ 50800 w 285750"/>
                  <a:gd name="connsiteY3" fmla="*/ 321733 h 393700"/>
                  <a:gd name="connsiteX4" fmla="*/ 25400 w 285750"/>
                  <a:gd name="connsiteY4" fmla="*/ 93133 h 393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5750" h="393700">
                    <a:moveTo>
                      <a:pt x="25400" y="93133"/>
                    </a:moveTo>
                    <a:cubicBezTo>
                      <a:pt x="50800" y="46566"/>
                      <a:pt x="164042" y="0"/>
                      <a:pt x="203200" y="42333"/>
                    </a:cubicBezTo>
                    <a:cubicBezTo>
                      <a:pt x="242358" y="84666"/>
                      <a:pt x="285750" y="300566"/>
                      <a:pt x="260350" y="347133"/>
                    </a:cubicBezTo>
                    <a:cubicBezTo>
                      <a:pt x="234950" y="393700"/>
                      <a:pt x="91017" y="363008"/>
                      <a:pt x="50800" y="321733"/>
                    </a:cubicBezTo>
                    <a:cubicBezTo>
                      <a:pt x="10583" y="280458"/>
                      <a:pt x="0" y="139700"/>
                      <a:pt x="25400" y="93133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Freeform 37"/>
              <p:cNvSpPr/>
              <p:nvPr/>
            </p:nvSpPr>
            <p:spPr>
              <a:xfrm>
                <a:off x="7106708" y="1525058"/>
                <a:ext cx="159279" cy="93663"/>
              </a:xfrm>
              <a:custGeom>
                <a:avLst/>
                <a:gdLst>
                  <a:gd name="connsiteX0" fmla="*/ 21167 w 159279"/>
                  <a:gd name="connsiteY0" fmla="*/ 24342 h 93663"/>
                  <a:gd name="connsiteX1" fmla="*/ 17992 w 159279"/>
                  <a:gd name="connsiteY1" fmla="*/ 84667 h 93663"/>
                  <a:gd name="connsiteX2" fmla="*/ 129117 w 159279"/>
                  <a:gd name="connsiteY2" fmla="*/ 78317 h 93663"/>
                  <a:gd name="connsiteX3" fmla="*/ 141817 w 159279"/>
                  <a:gd name="connsiteY3" fmla="*/ 8467 h 93663"/>
                  <a:gd name="connsiteX4" fmla="*/ 21167 w 159279"/>
                  <a:gd name="connsiteY4" fmla="*/ 24342 h 936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9279" h="93663">
                    <a:moveTo>
                      <a:pt x="21167" y="24342"/>
                    </a:moveTo>
                    <a:cubicBezTo>
                      <a:pt x="530" y="37042"/>
                      <a:pt x="0" y="75671"/>
                      <a:pt x="17992" y="84667"/>
                    </a:cubicBezTo>
                    <a:cubicBezTo>
                      <a:pt x="35984" y="93663"/>
                      <a:pt x="108480" y="91017"/>
                      <a:pt x="129117" y="78317"/>
                    </a:cubicBezTo>
                    <a:cubicBezTo>
                      <a:pt x="149754" y="65617"/>
                      <a:pt x="159279" y="16934"/>
                      <a:pt x="141817" y="8467"/>
                    </a:cubicBezTo>
                    <a:cubicBezTo>
                      <a:pt x="124355" y="0"/>
                      <a:pt x="41804" y="11642"/>
                      <a:pt x="21167" y="24342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9" name="Straight Arrow Connector 38"/>
            <p:cNvCxnSpPr>
              <a:stCxn id="38" idx="2"/>
            </p:cNvCxnSpPr>
            <p:nvPr/>
          </p:nvCxnSpPr>
          <p:spPr>
            <a:xfrm flipV="1">
              <a:off x="8345833" y="1096149"/>
              <a:ext cx="544399" cy="78317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40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19296582"/>
                </p:ext>
              </p:extLst>
            </p:nvPr>
          </p:nvGraphicFramePr>
          <p:xfrm>
            <a:off x="8539692" y="1121549"/>
            <a:ext cx="414338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228600" imgH="190500" progId="Equation.DSMT4">
                    <p:embed/>
                  </p:oleObj>
                </mc:Choice>
                <mc:Fallback>
                  <p:oleObj name="Equation" r:id="rId4" imgW="228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39692" y="1121549"/>
                          <a:ext cx="414338" cy="344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2312520"/>
                </p:ext>
              </p:extLst>
            </p:nvPr>
          </p:nvGraphicFramePr>
          <p:xfrm>
            <a:off x="8715111" y="696912"/>
            <a:ext cx="254000" cy="3444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190500" progId="Equation.DSMT4">
                    <p:embed/>
                  </p:oleObj>
                </mc:Choice>
                <mc:Fallback>
                  <p:oleObj name="Equation" r:id="rId6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715111" y="696912"/>
                          <a:ext cx="254000" cy="34448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0784817"/>
              </p:ext>
            </p:extLst>
          </p:nvPr>
        </p:nvGraphicFramePr>
        <p:xfrm>
          <a:off x="6640513" y="2743200"/>
          <a:ext cx="2065337" cy="1343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31900" imgH="800100" progId="Equation.DSMT4">
                  <p:embed/>
                </p:oleObj>
              </mc:Choice>
              <mc:Fallback>
                <p:oleObj name="Equation" r:id="rId8" imgW="1231900" imgH="800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640513" y="2743200"/>
                        <a:ext cx="2065337" cy="1343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458672" y="3413046"/>
            <a:ext cx="64247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That makes life wonderful</a:t>
            </a:r>
            <a:r>
              <a:rPr lang="en-US" sz="2000" dirty="0">
                <a:latin typeface="Times New Roman"/>
                <a:cs typeface="Times New Roman"/>
              </a:rPr>
              <a:t>, as now the only thing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the integral </a:t>
            </a:r>
            <a:r>
              <a:rPr lang="en-US" sz="2000" dirty="0">
                <a:latin typeface="Times New Roman"/>
                <a:cs typeface="Times New Roman"/>
              </a:rPr>
              <a:t>is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surface area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dA</a:t>
            </a:r>
            <a:r>
              <a:rPr lang="en-US" sz="2000" dirty="0">
                <a:latin typeface="Times New Roman"/>
                <a:cs typeface="Times New Roman"/>
              </a:rPr>
              <a:t>,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summing that over the surface </a:t>
            </a:r>
            <a:r>
              <a:rPr lang="en-US" sz="2000" dirty="0">
                <a:latin typeface="Times New Roman"/>
                <a:cs typeface="Times New Roman"/>
              </a:rPr>
              <a:t>simply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yields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total surface area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of the sphere </a:t>
            </a:r>
            <a:r>
              <a:rPr lang="en-US" sz="2000" dirty="0">
                <a:latin typeface="Times New Roman"/>
                <a:cs typeface="Times New Roman"/>
              </a:rPr>
              <a:t>(         ) . . . So we can further write</a:t>
            </a:r>
            <a:endParaRPr lang="en-US" sz="2000" i="1" dirty="0">
              <a:latin typeface="Times New Roman"/>
              <a:cs typeface="Times New Roman"/>
            </a:endParaRP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93558"/>
              </p:ext>
            </p:extLst>
          </p:nvPr>
        </p:nvGraphicFramePr>
        <p:xfrm>
          <a:off x="1319212" y="4358660"/>
          <a:ext cx="63817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381000" imgH="203200" progId="Equation.DSMT4">
                  <p:embed/>
                </p:oleObj>
              </mc:Choice>
              <mc:Fallback>
                <p:oleObj name="Equation" r:id="rId10" imgW="3810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319212" y="4358660"/>
                        <a:ext cx="638175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809850"/>
              </p:ext>
            </p:extLst>
          </p:nvPr>
        </p:nvGraphicFramePr>
        <p:xfrm>
          <a:off x="6635982" y="4496316"/>
          <a:ext cx="2254250" cy="193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46200" imgH="1155700" progId="Equation.DSMT4">
                  <p:embed/>
                </p:oleObj>
              </mc:Choice>
              <mc:Fallback>
                <p:oleObj name="Equation" r:id="rId12" imgW="1346200" imgH="1155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635982" y="4496316"/>
                        <a:ext cx="2254250" cy="1939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458672" y="5466279"/>
            <a:ext cx="5535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Look familiar?  </a:t>
            </a:r>
            <a:r>
              <a:rPr lang="en-US" sz="2000" dirty="0">
                <a:latin typeface="Times New Roman"/>
                <a:cs typeface="Times New Roman"/>
              </a:rPr>
              <a:t>It should.  It’s the same as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we derived for a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point charge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using Coulomb’s Law</a:t>
            </a:r>
            <a:r>
              <a:rPr lang="en-US" sz="2000" dirty="0">
                <a:latin typeface="Times New Roman"/>
                <a:cs typeface="Times New Roman"/>
              </a:rPr>
              <a:t>! </a:t>
            </a:r>
            <a:endParaRPr lang="en-US" sz="2000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4115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1"/>
            </p:par>
          </p:childTnLst>
        </p:cTn>
      </p:par>
    </p:tnLst>
    <p:bldLst>
      <p:bldP spid="21" grpId="0"/>
      <p:bldP spid="32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77101" y="3328320"/>
            <a:ext cx="33582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                  </a:t>
            </a:r>
            <a:r>
              <a:rPr lang="en-US" sz="2000" dirty="0">
                <a:latin typeface="Times New Roman"/>
                <a:cs typeface="Times New Roman"/>
              </a:rPr>
              <a:t>Start with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imaginary 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&gt; R</a:t>
            </a:r>
            <a:r>
              <a:rPr lang="en-US" sz="2000" dirty="0">
                <a:latin typeface="Times New Roman"/>
                <a:cs typeface="Times New Roman"/>
              </a:rPr>
              <a:t>, and write out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for the situation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(there are notes on the process on the next page)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7101" y="3328320"/>
            <a:ext cx="156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for r&gt;R: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9.)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Insulators and Gauss’s Law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0073" y="969435"/>
            <a:ext cx="605642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is characteristic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insulators</a:t>
            </a:r>
            <a:r>
              <a:rPr lang="en-US" sz="2000" dirty="0">
                <a:latin typeface="Times New Roman"/>
                <a:cs typeface="Times New Roman"/>
              </a:rPr>
              <a:t> is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free charge stays put </a:t>
            </a:r>
            <a:r>
              <a:rPr lang="en-US" sz="2000" dirty="0">
                <a:latin typeface="Times New Roman"/>
                <a:cs typeface="Times New Roman"/>
              </a:rPr>
              <a:t>in an insulator,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doesn’t migrate around </a:t>
            </a:r>
            <a:r>
              <a:rPr lang="en-US" sz="2000" dirty="0">
                <a:latin typeface="Times New Roman"/>
                <a:cs typeface="Times New Roman"/>
              </a:rPr>
              <a:t>in response to an electric field.  With that in mind: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0071" y="2122142"/>
            <a:ext cx="63231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3: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</a:t>
            </a:r>
            <a:r>
              <a:rPr lang="en-US" sz="2000" dirty="0">
                <a:latin typeface="Times New Roman"/>
                <a:cs typeface="Times New Roman"/>
              </a:rPr>
              <a:t>, both inside and outside, 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spherical insulator </a:t>
            </a:r>
            <a:r>
              <a:rPr lang="en-US" sz="2000" dirty="0">
                <a:latin typeface="Times New Roman"/>
                <a:cs typeface="Times New Roman"/>
              </a:rPr>
              <a:t>of radius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that has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evenly distributed throughout </a:t>
            </a:r>
            <a:r>
              <a:rPr lang="en-US" sz="2000" dirty="0">
                <a:latin typeface="Times New Roman"/>
                <a:cs typeface="Times New Roman"/>
              </a:rPr>
              <a:t>its volume. 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876822" y="1536707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7870374"/>
              </p:ext>
            </p:extLst>
          </p:nvPr>
        </p:nvGraphicFramePr>
        <p:xfrm>
          <a:off x="7948613" y="1884363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52400" progId="Equation.DSMT4">
                  <p:embed/>
                </p:oleObj>
              </mc:Choice>
              <mc:Fallback>
                <p:oleObj name="Equation" r:id="rId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8613" y="1884363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15529" y="362134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8" name="Oval 27"/>
          <p:cNvSpPr/>
          <p:nvPr/>
        </p:nvSpPr>
        <p:spPr>
          <a:xfrm>
            <a:off x="6553200" y="1200385"/>
            <a:ext cx="2445435" cy="2445435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8562905"/>
              </p:ext>
            </p:extLst>
          </p:nvPr>
        </p:nvGraphicFramePr>
        <p:xfrm>
          <a:off x="3905250" y="3328988"/>
          <a:ext cx="2701925" cy="317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612900" imgH="1892300" progId="Equation.DSMT4">
                  <p:embed/>
                </p:oleObj>
              </mc:Choice>
              <mc:Fallback>
                <p:oleObj name="Equation" r:id="rId4" imgW="1612900" imgH="1892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05250" y="3328988"/>
                        <a:ext cx="2701925" cy="317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7758842" y="1943100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733442" y="2432514"/>
            <a:ext cx="1105758" cy="564686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480487"/>
              </p:ext>
            </p:extLst>
          </p:nvPr>
        </p:nvGraphicFramePr>
        <p:xfrm>
          <a:off x="8116888" y="2714625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" imgH="127000" progId="Equation.DSMT4">
                  <p:embed/>
                </p:oleObj>
              </mc:Choice>
              <mc:Fallback>
                <p:oleObj name="Equation" r:id="rId6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6888" y="2714625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654793" y="5857726"/>
            <a:ext cx="21572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And yes</a:t>
            </a:r>
            <a:r>
              <a:rPr lang="en-US" sz="2000" dirty="0">
                <a:latin typeface="Times New Roman"/>
                <a:cs typeface="Times New Roman"/>
              </a:rPr>
              <a:t>, this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looks like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charge</a:t>
            </a:r>
            <a:r>
              <a:rPr lang="en-US" sz="2000" dirty="0">
                <a:latin typeface="Times New Roman"/>
                <a:cs typeface="Times New Roman"/>
              </a:rPr>
              <a:t>!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35735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1"/>
            </p:par>
          </p:childTnLst>
        </p:cTn>
      </p:par>
    </p:tnLst>
    <p:bldLst>
      <p:bldP spid="44" grpId="0"/>
      <p:bldP spid="21" grpId="0"/>
      <p:bldP spid="18" grpId="0"/>
      <p:bldP spid="19" grpId="0" animBg="1"/>
      <p:bldP spid="2" grpId="0"/>
      <p:bldP spid="28" grpId="0" animBg="1"/>
      <p:bldP spid="22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10.)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0073" y="319215"/>
            <a:ext cx="6056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Subtleties: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7101" y="950470"/>
            <a:ext cx="8171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The LEFT SIDE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always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EASY PART </a:t>
            </a:r>
            <a:r>
              <a:rPr lang="en-US" sz="2000" dirty="0">
                <a:latin typeface="Times New Roman"/>
                <a:cs typeface="Times New Roman"/>
              </a:rPr>
              <a:t>of the equation. 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Assuming you’ve picked the appropriate geometry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   </a:t>
            </a:r>
            <a:r>
              <a:rPr lang="en-US" sz="2000" dirty="0">
                <a:latin typeface="Times New Roman"/>
                <a:cs typeface="Times New Roman"/>
              </a:rPr>
              <a:t>, which is what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dot product </a:t>
            </a:r>
            <a:r>
              <a:rPr lang="en-US" sz="2000" dirty="0">
                <a:latin typeface="Times New Roman"/>
                <a:cs typeface="Times New Roman"/>
              </a:rPr>
              <a:t>is interested in, should be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everywhere</a:t>
            </a:r>
            <a:r>
              <a:rPr lang="en-US" sz="2000" dirty="0">
                <a:latin typeface="Times New Roman"/>
                <a:cs typeface="Times New Roman"/>
              </a:rPr>
              <a:t>.  That means    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will be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latin typeface="Times New Roman"/>
                <a:cs typeface="Times New Roman"/>
              </a:rPr>
              <a:t> and you 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ALWAYS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pull</a:t>
            </a:r>
            <a:r>
              <a:rPr lang="en-US" sz="2000" dirty="0">
                <a:latin typeface="Times New Roman"/>
                <a:cs typeface="Times New Roman"/>
              </a:rPr>
              <a:t>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out of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integral</a:t>
            </a:r>
            <a:r>
              <a:rPr lang="en-US" sz="2000" dirty="0">
                <a:latin typeface="Times New Roman"/>
                <a:cs typeface="Times New Roman"/>
              </a:rPr>
              <a:t> which, in turn, means you will ALWAYS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end up integrating over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 err="1">
                <a:latin typeface="Times New Roman"/>
                <a:cs typeface="Times New Roman"/>
              </a:rPr>
              <a:t>.</a:t>
            </a:r>
            <a:r>
              <a:rPr lang="en-US" sz="2000" i="1" dirty="0">
                <a:latin typeface="Times New Roman"/>
                <a:cs typeface="Times New Roman"/>
              </a:rPr>
              <a:t>  </a:t>
            </a:r>
            <a:r>
              <a:rPr lang="en-US" sz="2000" dirty="0">
                <a:latin typeface="Times New Roman"/>
                <a:cs typeface="Times New Roman"/>
              </a:rPr>
              <a:t>So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spherical symmetry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left side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ALWAYS </a:t>
            </a:r>
            <a:r>
              <a:rPr lang="en-US" sz="2000" dirty="0">
                <a:latin typeface="Times New Roman"/>
                <a:cs typeface="Times New Roman"/>
              </a:rPr>
              <a:t>end up equaling: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1025902"/>
              </p:ext>
            </p:extLst>
          </p:nvPr>
        </p:nvGraphicFramePr>
        <p:xfrm>
          <a:off x="812801" y="1563610"/>
          <a:ext cx="2333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90500" progId="Equation.DSMT4">
                  <p:embed/>
                </p:oleObj>
              </mc:Choice>
              <mc:Fallback>
                <p:oleObj name="Equation" r:id="rId2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12801" y="1563610"/>
                        <a:ext cx="233362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9044378"/>
              </p:ext>
            </p:extLst>
          </p:nvPr>
        </p:nvGraphicFramePr>
        <p:xfrm>
          <a:off x="3990975" y="2889462"/>
          <a:ext cx="935038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58800" imgH="279400" progId="Equation.DSMT4">
                  <p:embed/>
                </p:oleObj>
              </mc:Choice>
              <mc:Fallback>
                <p:oleObj name="Equation" r:id="rId4" imgW="5588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90975" y="2889462"/>
                        <a:ext cx="935038" cy="46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8928669"/>
              </p:ext>
            </p:extLst>
          </p:nvPr>
        </p:nvGraphicFramePr>
        <p:xfrm>
          <a:off x="3144837" y="1854200"/>
          <a:ext cx="317500" cy="46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500" imgH="279400" progId="Equation.DSMT4">
                  <p:embed/>
                </p:oleObj>
              </mc:Choice>
              <mc:Fallback>
                <p:oleObj name="Equation" r:id="rId6" imgW="1905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44837" y="1854200"/>
                        <a:ext cx="317500" cy="468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477100" y="3363470"/>
            <a:ext cx="86161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The dot product </a:t>
            </a:r>
            <a:r>
              <a:rPr lang="en-US" sz="2000" dirty="0">
                <a:latin typeface="Times New Roman"/>
                <a:cs typeface="Times New Roman"/>
              </a:rPr>
              <a:t>deals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magnitudes</a:t>
            </a:r>
            <a:r>
              <a:rPr lang="en-US" sz="2000" dirty="0">
                <a:latin typeface="Times New Roman"/>
                <a:cs typeface="Times New Roman"/>
              </a:rPr>
              <a:t>, so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being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determined by Gauss’s Law </a:t>
            </a:r>
            <a:r>
              <a:rPr lang="en-US" sz="2000" dirty="0">
                <a:latin typeface="Times New Roman"/>
                <a:cs typeface="Times New Roman"/>
              </a:rPr>
              <a:t>should be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magnitude of the electric field </a:t>
            </a:r>
            <a:r>
              <a:rPr lang="en-US" sz="2000" dirty="0">
                <a:latin typeface="Times New Roman"/>
                <a:cs typeface="Times New Roman"/>
              </a:rPr>
              <a:t>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evaluated</a:t>
            </a:r>
            <a:r>
              <a:rPr lang="en-US" sz="2000" dirty="0">
                <a:latin typeface="Times New Roman"/>
                <a:cs typeface="Times New Roman"/>
              </a:rPr>
              <a:t> at (or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</a:t>
            </a:r>
            <a:r>
              <a:rPr lang="en-US" sz="2000" dirty="0">
                <a:latin typeface="Times New Roman"/>
                <a:cs typeface="Times New Roman"/>
              </a:rPr>
              <a:t>)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So what’s the deal with the negative sign?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 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To make the math easy, </a:t>
            </a:r>
            <a:r>
              <a:rPr lang="en-US" sz="2000" dirty="0">
                <a:latin typeface="Times New Roman"/>
                <a:cs typeface="Times New Roman"/>
              </a:rPr>
              <a:t>always assume that    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outward</a:t>
            </a:r>
            <a:r>
              <a:rPr lang="en-US" sz="2000" dirty="0">
                <a:latin typeface="Times New Roman"/>
                <a:cs typeface="Times New Roman"/>
              </a:rPr>
              <a:t>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direction as      </a:t>
            </a:r>
            <a:r>
              <a:rPr lang="en-US" sz="2000" dirty="0">
                <a:latin typeface="Times New Roman"/>
                <a:cs typeface="Times New Roman"/>
              </a:rPr>
              <a:t>.  That will make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dot product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</a:t>
            </a:r>
            <a:r>
              <a:rPr lang="en-US" sz="2000" dirty="0">
                <a:latin typeface="Times New Roman"/>
                <a:cs typeface="Times New Roman"/>
              </a:rPr>
              <a:t>.  If you are clever, though, 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include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sign of the charge </a:t>
            </a:r>
            <a:r>
              <a:rPr lang="en-US" sz="2000" dirty="0">
                <a:latin typeface="Times New Roman"/>
                <a:cs typeface="Times New Roman"/>
              </a:rPr>
              <a:t>in            ,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negative sign </a:t>
            </a:r>
            <a:r>
              <a:rPr lang="en-US" sz="2000" dirty="0">
                <a:latin typeface="Times New Roman"/>
                <a:cs typeface="Times New Roman"/>
              </a:rPr>
              <a:t>showing up in the final expression 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tell you that you’ve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assumed the wrong direction for    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  <a:p>
            <a:r>
              <a:rPr lang="en-US" sz="2000" dirty="0">
                <a:latin typeface="Times New Roman"/>
                <a:cs typeface="Times New Roman"/>
              </a:rPr>
              <a:t>    (i.e., it’s inward, not outward).  In other words,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negative sign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doesn’t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technically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mean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negative electric field direction</a:t>
            </a:r>
            <a:r>
              <a:rPr lang="en-US" sz="2000" dirty="0">
                <a:latin typeface="Times New Roman"/>
                <a:cs typeface="Times New Roman"/>
              </a:rPr>
              <a:t>, but it </a:t>
            </a:r>
            <a:r>
              <a:rPr lang="en-US" sz="2000" dirty="0" err="1">
                <a:latin typeface="Times New Roman"/>
                <a:cs typeface="Times New Roman"/>
              </a:rPr>
              <a:t>sorta</a:t>
            </a:r>
            <a:r>
              <a:rPr lang="en-US" sz="2000" dirty="0">
                <a:latin typeface="Times New Roman"/>
                <a:cs typeface="Times New Roman"/>
              </a:rPr>
              <a:t> does . . . This will be a lot more important when you get to complicated charge configurations.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228718"/>
              </p:ext>
            </p:extLst>
          </p:nvPr>
        </p:nvGraphicFramePr>
        <p:xfrm>
          <a:off x="5515585" y="4277569"/>
          <a:ext cx="2333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90500" progId="Equation.DSMT4">
                  <p:embed/>
                </p:oleObj>
              </mc:Choice>
              <mc:Fallback>
                <p:oleObj name="Equation" r:id="rId8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15585" y="4277569"/>
                        <a:ext cx="233362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192074"/>
              </p:ext>
            </p:extLst>
          </p:nvPr>
        </p:nvGraphicFramePr>
        <p:xfrm>
          <a:off x="1790332" y="4596657"/>
          <a:ext cx="381000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28600" imgH="190500" progId="Equation.DSMT4">
                  <p:embed/>
                </p:oleObj>
              </mc:Choice>
              <mc:Fallback>
                <p:oleObj name="Equation" r:id="rId9" imgW="2286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90332" y="4596657"/>
                        <a:ext cx="381000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617358"/>
              </p:ext>
            </p:extLst>
          </p:nvPr>
        </p:nvGraphicFramePr>
        <p:xfrm>
          <a:off x="539246" y="5505462"/>
          <a:ext cx="233362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90500" progId="Equation.DSMT4">
                  <p:embed/>
                </p:oleObj>
              </mc:Choice>
              <mc:Fallback>
                <p:oleObj name="Equation" r:id="rId11" imgW="1397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9246" y="5505462"/>
                        <a:ext cx="233362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8358391"/>
              </p:ext>
            </p:extLst>
          </p:nvPr>
        </p:nvGraphicFramePr>
        <p:xfrm>
          <a:off x="5141729" y="4915745"/>
          <a:ext cx="747712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444500" imgH="203200" progId="Equation.DSMT4">
                  <p:embed/>
                </p:oleObj>
              </mc:Choice>
              <mc:Fallback>
                <p:oleObj name="Equation" r:id="rId12" imgW="444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141729" y="4915745"/>
                        <a:ext cx="747712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9275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6"/>
            </p:par>
          </p:childTnLst>
        </p:cTn>
      </p:par>
    </p:tnLst>
    <p:bldLst>
      <p:bldP spid="30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2801" y="493522"/>
            <a:ext cx="5555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Again, start with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imaginary 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this time with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&lt; R</a:t>
            </a:r>
            <a:r>
              <a:rPr lang="en-US" sz="2000" dirty="0">
                <a:latin typeface="Times New Roman"/>
                <a:cs typeface="Times New Roman"/>
              </a:rPr>
              <a:t>, and write out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for the situation.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11.)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552645" y="345162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083008"/>
              </p:ext>
            </p:extLst>
          </p:nvPr>
        </p:nvGraphicFramePr>
        <p:xfrm>
          <a:off x="7637136" y="692818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52400" progId="Equation.DSMT4">
                  <p:embed/>
                </p:oleObj>
              </mc:Choice>
              <mc:Fallback>
                <p:oleObj name="Equation" r:id="rId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37136" y="692818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39509" y="1753065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2801" y="493522"/>
            <a:ext cx="1478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for r&lt;R: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844070" y="626784"/>
            <a:ext cx="1218846" cy="1218846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329543"/>
              </p:ext>
            </p:extLst>
          </p:nvPr>
        </p:nvGraphicFramePr>
        <p:xfrm>
          <a:off x="203200" y="3549201"/>
          <a:ext cx="3525838" cy="2306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298700" imgH="1498600" progId="Equation.DSMT4">
                  <p:embed/>
                </p:oleObj>
              </mc:Choice>
              <mc:Fallback>
                <p:oleObj name="Equation" r:id="rId4" imgW="2298700" imgH="149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3200" y="3549201"/>
                        <a:ext cx="3525838" cy="23066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7447365" y="751555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421965" y="1240969"/>
            <a:ext cx="554896" cy="28211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517286"/>
              </p:ext>
            </p:extLst>
          </p:nvPr>
        </p:nvGraphicFramePr>
        <p:xfrm>
          <a:off x="7564111" y="1357980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" imgH="127000" progId="Equation.DSMT4">
                  <p:embed/>
                </p:oleObj>
              </mc:Choice>
              <mc:Fallback>
                <p:oleObj name="Equation" r:id="rId6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4111" y="1357980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80263" y="1536708"/>
            <a:ext cx="62999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>
                <a:latin typeface="Times New Roman"/>
                <a:cs typeface="Times New Roman"/>
              </a:rPr>
              <a:t>we to need to figure out how much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.  We can do this two way.  I’ll show both.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Freeform 2"/>
          <p:cNvSpPr/>
          <p:nvPr/>
        </p:nvSpPr>
        <p:spPr>
          <a:xfrm>
            <a:off x="256491" y="2235200"/>
            <a:ext cx="8813800" cy="228600"/>
          </a:xfrm>
          <a:custGeom>
            <a:avLst/>
            <a:gdLst>
              <a:gd name="connsiteX0" fmla="*/ 0 w 8813800"/>
              <a:gd name="connsiteY0" fmla="*/ 114300 h 228600"/>
              <a:gd name="connsiteX1" fmla="*/ 177800 w 8813800"/>
              <a:gd name="connsiteY1" fmla="*/ 127000 h 228600"/>
              <a:gd name="connsiteX2" fmla="*/ 228600 w 8813800"/>
              <a:gd name="connsiteY2" fmla="*/ 139700 h 228600"/>
              <a:gd name="connsiteX3" fmla="*/ 508000 w 8813800"/>
              <a:gd name="connsiteY3" fmla="*/ 165100 h 228600"/>
              <a:gd name="connsiteX4" fmla="*/ 673100 w 8813800"/>
              <a:gd name="connsiteY4" fmla="*/ 190500 h 228600"/>
              <a:gd name="connsiteX5" fmla="*/ 711200 w 8813800"/>
              <a:gd name="connsiteY5" fmla="*/ 203200 h 228600"/>
              <a:gd name="connsiteX6" fmla="*/ 863600 w 8813800"/>
              <a:gd name="connsiteY6" fmla="*/ 228600 h 228600"/>
              <a:gd name="connsiteX7" fmla="*/ 1320800 w 8813800"/>
              <a:gd name="connsiteY7" fmla="*/ 215900 h 228600"/>
              <a:gd name="connsiteX8" fmla="*/ 1485900 w 8813800"/>
              <a:gd name="connsiteY8" fmla="*/ 177800 h 228600"/>
              <a:gd name="connsiteX9" fmla="*/ 1663700 w 8813800"/>
              <a:gd name="connsiteY9" fmla="*/ 139700 h 228600"/>
              <a:gd name="connsiteX10" fmla="*/ 2159000 w 8813800"/>
              <a:gd name="connsiteY10" fmla="*/ 152400 h 228600"/>
              <a:gd name="connsiteX11" fmla="*/ 2197100 w 8813800"/>
              <a:gd name="connsiteY11" fmla="*/ 177800 h 228600"/>
              <a:gd name="connsiteX12" fmla="*/ 2235200 w 8813800"/>
              <a:gd name="connsiteY12" fmla="*/ 190500 h 228600"/>
              <a:gd name="connsiteX13" fmla="*/ 3213100 w 8813800"/>
              <a:gd name="connsiteY13" fmla="*/ 177800 h 228600"/>
              <a:gd name="connsiteX14" fmla="*/ 3797300 w 8813800"/>
              <a:gd name="connsiteY14" fmla="*/ 152400 h 228600"/>
              <a:gd name="connsiteX15" fmla="*/ 3898900 w 8813800"/>
              <a:gd name="connsiteY15" fmla="*/ 139700 h 228600"/>
              <a:gd name="connsiteX16" fmla="*/ 4229100 w 8813800"/>
              <a:gd name="connsiteY16" fmla="*/ 127000 h 228600"/>
              <a:gd name="connsiteX17" fmla="*/ 4432300 w 8813800"/>
              <a:gd name="connsiteY17" fmla="*/ 88900 h 228600"/>
              <a:gd name="connsiteX18" fmla="*/ 4470400 w 8813800"/>
              <a:gd name="connsiteY18" fmla="*/ 76200 h 228600"/>
              <a:gd name="connsiteX19" fmla="*/ 4648200 w 8813800"/>
              <a:gd name="connsiteY19" fmla="*/ 50800 h 228600"/>
              <a:gd name="connsiteX20" fmla="*/ 4813300 w 8813800"/>
              <a:gd name="connsiteY20" fmla="*/ 12700 h 228600"/>
              <a:gd name="connsiteX21" fmla="*/ 4927600 w 8813800"/>
              <a:gd name="connsiteY21" fmla="*/ 0 h 228600"/>
              <a:gd name="connsiteX22" fmla="*/ 5359400 w 8813800"/>
              <a:gd name="connsiteY22" fmla="*/ 12700 h 228600"/>
              <a:gd name="connsiteX23" fmla="*/ 5397500 w 8813800"/>
              <a:gd name="connsiteY23" fmla="*/ 38100 h 228600"/>
              <a:gd name="connsiteX24" fmla="*/ 5461000 w 8813800"/>
              <a:gd name="connsiteY24" fmla="*/ 63500 h 228600"/>
              <a:gd name="connsiteX25" fmla="*/ 5588000 w 8813800"/>
              <a:gd name="connsiteY25" fmla="*/ 88900 h 228600"/>
              <a:gd name="connsiteX26" fmla="*/ 6108700 w 8813800"/>
              <a:gd name="connsiteY26" fmla="*/ 76200 h 228600"/>
              <a:gd name="connsiteX27" fmla="*/ 6273800 w 8813800"/>
              <a:gd name="connsiteY27" fmla="*/ 38100 h 228600"/>
              <a:gd name="connsiteX28" fmla="*/ 6781800 w 8813800"/>
              <a:gd name="connsiteY28" fmla="*/ 50800 h 228600"/>
              <a:gd name="connsiteX29" fmla="*/ 6883400 w 8813800"/>
              <a:gd name="connsiteY29" fmla="*/ 76200 h 228600"/>
              <a:gd name="connsiteX30" fmla="*/ 7353300 w 8813800"/>
              <a:gd name="connsiteY30" fmla="*/ 63500 h 228600"/>
              <a:gd name="connsiteX31" fmla="*/ 7797800 w 8813800"/>
              <a:gd name="connsiteY31" fmla="*/ 88900 h 228600"/>
              <a:gd name="connsiteX32" fmla="*/ 7848600 w 8813800"/>
              <a:gd name="connsiteY32" fmla="*/ 101600 h 228600"/>
              <a:gd name="connsiteX33" fmla="*/ 7988300 w 8813800"/>
              <a:gd name="connsiteY33" fmla="*/ 152400 h 228600"/>
              <a:gd name="connsiteX34" fmla="*/ 8343900 w 8813800"/>
              <a:gd name="connsiteY34" fmla="*/ 139700 h 228600"/>
              <a:gd name="connsiteX35" fmla="*/ 8420100 w 8813800"/>
              <a:gd name="connsiteY35" fmla="*/ 114300 h 228600"/>
              <a:gd name="connsiteX36" fmla="*/ 8572500 w 8813800"/>
              <a:gd name="connsiteY36" fmla="*/ 88900 h 228600"/>
              <a:gd name="connsiteX37" fmla="*/ 8636000 w 8813800"/>
              <a:gd name="connsiteY37" fmla="*/ 50800 h 228600"/>
              <a:gd name="connsiteX38" fmla="*/ 8813800 w 8813800"/>
              <a:gd name="connsiteY38" fmla="*/ 381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8813800" h="228600">
                <a:moveTo>
                  <a:pt x="0" y="114300"/>
                </a:moveTo>
                <a:cubicBezTo>
                  <a:pt x="59267" y="118533"/>
                  <a:pt x="118746" y="120438"/>
                  <a:pt x="177800" y="127000"/>
                </a:cubicBezTo>
                <a:cubicBezTo>
                  <a:pt x="195148" y="128928"/>
                  <a:pt x="211348" y="137046"/>
                  <a:pt x="228600" y="139700"/>
                </a:cubicBezTo>
                <a:cubicBezTo>
                  <a:pt x="303781" y="151266"/>
                  <a:pt x="439991" y="159869"/>
                  <a:pt x="508000" y="165100"/>
                </a:cubicBezTo>
                <a:cubicBezTo>
                  <a:pt x="599707" y="195669"/>
                  <a:pt x="490683" y="162436"/>
                  <a:pt x="673100" y="190500"/>
                </a:cubicBezTo>
                <a:cubicBezTo>
                  <a:pt x="686331" y="192536"/>
                  <a:pt x="698213" y="199953"/>
                  <a:pt x="711200" y="203200"/>
                </a:cubicBezTo>
                <a:cubicBezTo>
                  <a:pt x="760722" y="215580"/>
                  <a:pt x="813421" y="221432"/>
                  <a:pt x="863600" y="228600"/>
                </a:cubicBezTo>
                <a:cubicBezTo>
                  <a:pt x="1016000" y="224367"/>
                  <a:pt x="1168664" y="225822"/>
                  <a:pt x="1320800" y="215900"/>
                </a:cubicBezTo>
                <a:cubicBezTo>
                  <a:pt x="1444372" y="207841"/>
                  <a:pt x="1411977" y="197961"/>
                  <a:pt x="1485900" y="177800"/>
                </a:cubicBezTo>
                <a:cubicBezTo>
                  <a:pt x="1585357" y="150675"/>
                  <a:pt x="1573074" y="154804"/>
                  <a:pt x="1663700" y="139700"/>
                </a:cubicBezTo>
                <a:cubicBezTo>
                  <a:pt x="1828800" y="143933"/>
                  <a:pt x="1994265" y="140633"/>
                  <a:pt x="2159000" y="152400"/>
                </a:cubicBezTo>
                <a:cubicBezTo>
                  <a:pt x="2174225" y="153487"/>
                  <a:pt x="2183448" y="170974"/>
                  <a:pt x="2197100" y="177800"/>
                </a:cubicBezTo>
                <a:cubicBezTo>
                  <a:pt x="2209074" y="183787"/>
                  <a:pt x="2222500" y="186267"/>
                  <a:pt x="2235200" y="190500"/>
                </a:cubicBezTo>
                <a:lnTo>
                  <a:pt x="3213100" y="177800"/>
                </a:lnTo>
                <a:cubicBezTo>
                  <a:pt x="3407959" y="173047"/>
                  <a:pt x="3602683" y="163212"/>
                  <a:pt x="3797300" y="152400"/>
                </a:cubicBezTo>
                <a:cubicBezTo>
                  <a:pt x="3831378" y="150507"/>
                  <a:pt x="3864829" y="141704"/>
                  <a:pt x="3898900" y="139700"/>
                </a:cubicBezTo>
                <a:cubicBezTo>
                  <a:pt x="4008858" y="133232"/>
                  <a:pt x="4119033" y="131233"/>
                  <a:pt x="4229100" y="127000"/>
                </a:cubicBezTo>
                <a:cubicBezTo>
                  <a:pt x="4363811" y="93322"/>
                  <a:pt x="4296061" y="105930"/>
                  <a:pt x="4432300" y="88900"/>
                </a:cubicBezTo>
                <a:cubicBezTo>
                  <a:pt x="4445000" y="84667"/>
                  <a:pt x="4457413" y="79447"/>
                  <a:pt x="4470400" y="76200"/>
                </a:cubicBezTo>
                <a:cubicBezTo>
                  <a:pt x="4535098" y="60026"/>
                  <a:pt x="4577076" y="58703"/>
                  <a:pt x="4648200" y="50800"/>
                </a:cubicBezTo>
                <a:cubicBezTo>
                  <a:pt x="4686447" y="41238"/>
                  <a:pt x="4767692" y="19215"/>
                  <a:pt x="4813300" y="12700"/>
                </a:cubicBezTo>
                <a:cubicBezTo>
                  <a:pt x="4851249" y="7279"/>
                  <a:pt x="4889500" y="4233"/>
                  <a:pt x="4927600" y="0"/>
                </a:cubicBezTo>
                <a:cubicBezTo>
                  <a:pt x="5071533" y="4233"/>
                  <a:pt x="5215875" y="1063"/>
                  <a:pt x="5359400" y="12700"/>
                </a:cubicBezTo>
                <a:cubicBezTo>
                  <a:pt x="5374614" y="13934"/>
                  <a:pt x="5383848" y="31274"/>
                  <a:pt x="5397500" y="38100"/>
                </a:cubicBezTo>
                <a:cubicBezTo>
                  <a:pt x="5417890" y="48295"/>
                  <a:pt x="5438973" y="57626"/>
                  <a:pt x="5461000" y="63500"/>
                </a:cubicBezTo>
                <a:cubicBezTo>
                  <a:pt x="5502714" y="74624"/>
                  <a:pt x="5588000" y="88900"/>
                  <a:pt x="5588000" y="88900"/>
                </a:cubicBezTo>
                <a:cubicBezTo>
                  <a:pt x="5761567" y="84667"/>
                  <a:pt x="5935393" y="86598"/>
                  <a:pt x="6108700" y="76200"/>
                </a:cubicBezTo>
                <a:cubicBezTo>
                  <a:pt x="6127902" y="75048"/>
                  <a:pt x="6235285" y="47729"/>
                  <a:pt x="6273800" y="38100"/>
                </a:cubicBezTo>
                <a:cubicBezTo>
                  <a:pt x="6443133" y="42333"/>
                  <a:pt x="6612744" y="40234"/>
                  <a:pt x="6781800" y="50800"/>
                </a:cubicBezTo>
                <a:cubicBezTo>
                  <a:pt x="6816641" y="52978"/>
                  <a:pt x="6848500" y="75424"/>
                  <a:pt x="6883400" y="76200"/>
                </a:cubicBezTo>
                <a:lnTo>
                  <a:pt x="7353300" y="63500"/>
                </a:lnTo>
                <a:cubicBezTo>
                  <a:pt x="7538173" y="26525"/>
                  <a:pt x="7417681" y="44180"/>
                  <a:pt x="7797800" y="88900"/>
                </a:cubicBezTo>
                <a:cubicBezTo>
                  <a:pt x="7815135" y="90939"/>
                  <a:pt x="7832257" y="95471"/>
                  <a:pt x="7848600" y="101600"/>
                </a:cubicBezTo>
                <a:cubicBezTo>
                  <a:pt x="8036677" y="172129"/>
                  <a:pt x="7702599" y="70771"/>
                  <a:pt x="7988300" y="152400"/>
                </a:cubicBezTo>
                <a:cubicBezTo>
                  <a:pt x="8106833" y="148167"/>
                  <a:pt x="8225750" y="150125"/>
                  <a:pt x="8343900" y="139700"/>
                </a:cubicBezTo>
                <a:cubicBezTo>
                  <a:pt x="8370570" y="137347"/>
                  <a:pt x="8393846" y="119551"/>
                  <a:pt x="8420100" y="114300"/>
                </a:cubicBezTo>
                <a:cubicBezTo>
                  <a:pt x="8512953" y="95729"/>
                  <a:pt x="8462231" y="104653"/>
                  <a:pt x="8572500" y="88900"/>
                </a:cubicBezTo>
                <a:cubicBezTo>
                  <a:pt x="8593667" y="76200"/>
                  <a:pt x="8613081" y="59968"/>
                  <a:pt x="8636000" y="50800"/>
                </a:cubicBezTo>
                <a:cubicBezTo>
                  <a:pt x="8686430" y="30628"/>
                  <a:pt x="8766925" y="38100"/>
                  <a:pt x="8813800" y="3810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3742566" y="2514600"/>
            <a:ext cx="313452" cy="4189512"/>
          </a:xfrm>
          <a:custGeom>
            <a:avLst/>
            <a:gdLst>
              <a:gd name="connsiteX0" fmla="*/ 165100 w 266770"/>
              <a:gd name="connsiteY0" fmla="*/ 0 h 3187700"/>
              <a:gd name="connsiteX1" fmla="*/ 114300 w 266770"/>
              <a:gd name="connsiteY1" fmla="*/ 88900 h 3187700"/>
              <a:gd name="connsiteX2" fmla="*/ 101600 w 266770"/>
              <a:gd name="connsiteY2" fmla="*/ 127000 h 3187700"/>
              <a:gd name="connsiteX3" fmla="*/ 50800 w 266770"/>
              <a:gd name="connsiteY3" fmla="*/ 177800 h 3187700"/>
              <a:gd name="connsiteX4" fmla="*/ 38100 w 266770"/>
              <a:gd name="connsiteY4" fmla="*/ 215900 h 3187700"/>
              <a:gd name="connsiteX5" fmla="*/ 0 w 266770"/>
              <a:gd name="connsiteY5" fmla="*/ 368300 h 3187700"/>
              <a:gd name="connsiteX6" fmla="*/ 12700 w 266770"/>
              <a:gd name="connsiteY6" fmla="*/ 508000 h 3187700"/>
              <a:gd name="connsiteX7" fmla="*/ 50800 w 266770"/>
              <a:gd name="connsiteY7" fmla="*/ 622300 h 3187700"/>
              <a:gd name="connsiteX8" fmla="*/ 88900 w 266770"/>
              <a:gd name="connsiteY8" fmla="*/ 698500 h 3187700"/>
              <a:gd name="connsiteX9" fmla="*/ 101600 w 266770"/>
              <a:gd name="connsiteY9" fmla="*/ 774700 h 3187700"/>
              <a:gd name="connsiteX10" fmla="*/ 139700 w 266770"/>
              <a:gd name="connsiteY10" fmla="*/ 876300 h 3187700"/>
              <a:gd name="connsiteX11" fmla="*/ 177800 w 266770"/>
              <a:gd name="connsiteY11" fmla="*/ 1066800 h 3187700"/>
              <a:gd name="connsiteX12" fmla="*/ 190500 w 266770"/>
              <a:gd name="connsiteY12" fmla="*/ 1130300 h 3187700"/>
              <a:gd name="connsiteX13" fmla="*/ 203200 w 266770"/>
              <a:gd name="connsiteY13" fmla="*/ 1193800 h 3187700"/>
              <a:gd name="connsiteX14" fmla="*/ 228600 w 266770"/>
              <a:gd name="connsiteY14" fmla="*/ 1346200 h 3187700"/>
              <a:gd name="connsiteX15" fmla="*/ 254000 w 266770"/>
              <a:gd name="connsiteY15" fmla="*/ 1473200 h 3187700"/>
              <a:gd name="connsiteX16" fmla="*/ 254000 w 266770"/>
              <a:gd name="connsiteY16" fmla="*/ 2032000 h 3187700"/>
              <a:gd name="connsiteX17" fmla="*/ 190500 w 266770"/>
              <a:gd name="connsiteY17" fmla="*/ 2209800 h 3187700"/>
              <a:gd name="connsiteX18" fmla="*/ 165100 w 266770"/>
              <a:gd name="connsiteY18" fmla="*/ 2260600 h 3187700"/>
              <a:gd name="connsiteX19" fmla="*/ 177800 w 266770"/>
              <a:gd name="connsiteY19" fmla="*/ 2552700 h 3187700"/>
              <a:gd name="connsiteX20" fmla="*/ 190500 w 266770"/>
              <a:gd name="connsiteY20" fmla="*/ 2590800 h 3187700"/>
              <a:gd name="connsiteX21" fmla="*/ 215900 w 266770"/>
              <a:gd name="connsiteY21" fmla="*/ 2628900 h 3187700"/>
              <a:gd name="connsiteX22" fmla="*/ 241300 w 266770"/>
              <a:gd name="connsiteY22" fmla="*/ 2730500 h 3187700"/>
              <a:gd name="connsiteX23" fmla="*/ 254000 w 266770"/>
              <a:gd name="connsiteY23" fmla="*/ 3187700 h 3187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66770" h="3187700">
                <a:moveTo>
                  <a:pt x="165100" y="0"/>
                </a:moveTo>
                <a:cubicBezTo>
                  <a:pt x="148167" y="29633"/>
                  <a:pt x="129564" y="58373"/>
                  <a:pt x="114300" y="88900"/>
                </a:cubicBezTo>
                <a:cubicBezTo>
                  <a:pt x="108313" y="100874"/>
                  <a:pt x="109381" y="116107"/>
                  <a:pt x="101600" y="127000"/>
                </a:cubicBezTo>
                <a:cubicBezTo>
                  <a:pt x="87681" y="146487"/>
                  <a:pt x="67733" y="160867"/>
                  <a:pt x="50800" y="177800"/>
                </a:cubicBezTo>
                <a:cubicBezTo>
                  <a:pt x="46567" y="190500"/>
                  <a:pt x="41549" y="202965"/>
                  <a:pt x="38100" y="215900"/>
                </a:cubicBezTo>
                <a:cubicBezTo>
                  <a:pt x="24608" y="266495"/>
                  <a:pt x="0" y="368300"/>
                  <a:pt x="0" y="368300"/>
                </a:cubicBezTo>
                <a:cubicBezTo>
                  <a:pt x="4233" y="414867"/>
                  <a:pt x="6520" y="461651"/>
                  <a:pt x="12700" y="508000"/>
                </a:cubicBezTo>
                <a:cubicBezTo>
                  <a:pt x="18570" y="552029"/>
                  <a:pt x="35059" y="580324"/>
                  <a:pt x="50800" y="622300"/>
                </a:cubicBezTo>
                <a:cubicBezTo>
                  <a:pt x="73334" y="682392"/>
                  <a:pt x="50365" y="640697"/>
                  <a:pt x="88900" y="698500"/>
                </a:cubicBezTo>
                <a:cubicBezTo>
                  <a:pt x="93133" y="723900"/>
                  <a:pt x="94825" y="749857"/>
                  <a:pt x="101600" y="774700"/>
                </a:cubicBezTo>
                <a:cubicBezTo>
                  <a:pt x="117314" y="832320"/>
                  <a:pt x="128398" y="827325"/>
                  <a:pt x="139700" y="876300"/>
                </a:cubicBezTo>
                <a:lnTo>
                  <a:pt x="177800" y="1066800"/>
                </a:lnTo>
                <a:lnTo>
                  <a:pt x="190500" y="1130300"/>
                </a:lnTo>
                <a:cubicBezTo>
                  <a:pt x="194733" y="1151467"/>
                  <a:pt x="200523" y="1172381"/>
                  <a:pt x="203200" y="1193800"/>
                </a:cubicBezTo>
                <a:cubicBezTo>
                  <a:pt x="226269" y="1378351"/>
                  <a:pt x="203427" y="1228724"/>
                  <a:pt x="228600" y="1346200"/>
                </a:cubicBezTo>
                <a:cubicBezTo>
                  <a:pt x="237646" y="1388413"/>
                  <a:pt x="254000" y="1473200"/>
                  <a:pt x="254000" y="1473200"/>
                </a:cubicBezTo>
                <a:cubicBezTo>
                  <a:pt x="266665" y="1764502"/>
                  <a:pt x="274898" y="1749880"/>
                  <a:pt x="254000" y="2032000"/>
                </a:cubicBezTo>
                <a:cubicBezTo>
                  <a:pt x="247417" y="2120864"/>
                  <a:pt x="234667" y="2121465"/>
                  <a:pt x="190500" y="2209800"/>
                </a:cubicBezTo>
                <a:lnTo>
                  <a:pt x="165100" y="2260600"/>
                </a:lnTo>
                <a:cubicBezTo>
                  <a:pt x="169333" y="2357967"/>
                  <a:pt x="170325" y="2455528"/>
                  <a:pt x="177800" y="2552700"/>
                </a:cubicBezTo>
                <a:cubicBezTo>
                  <a:pt x="178827" y="2566048"/>
                  <a:pt x="184513" y="2578826"/>
                  <a:pt x="190500" y="2590800"/>
                </a:cubicBezTo>
                <a:cubicBezTo>
                  <a:pt x="197326" y="2604452"/>
                  <a:pt x="207433" y="2616200"/>
                  <a:pt x="215900" y="2628900"/>
                </a:cubicBezTo>
                <a:lnTo>
                  <a:pt x="241300" y="2730500"/>
                </a:lnTo>
                <a:cubicBezTo>
                  <a:pt x="286855" y="2912722"/>
                  <a:pt x="254000" y="2763846"/>
                  <a:pt x="254000" y="318770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7012434" y="3549201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67088"/>
              </p:ext>
            </p:extLst>
          </p:nvPr>
        </p:nvGraphicFramePr>
        <p:xfrm>
          <a:off x="7978775" y="4213225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8775" y="4213225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Oval 23"/>
          <p:cNvSpPr/>
          <p:nvPr/>
        </p:nvSpPr>
        <p:spPr>
          <a:xfrm>
            <a:off x="7297731" y="3835585"/>
            <a:ext cx="1218846" cy="1218846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7907154" y="4108450"/>
            <a:ext cx="189771" cy="336559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7907154" y="4445008"/>
            <a:ext cx="529496" cy="28211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523429"/>
              </p:ext>
            </p:extLst>
          </p:nvPr>
        </p:nvGraphicFramePr>
        <p:xfrm>
          <a:off x="8239800" y="4701719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01600" imgH="127000" progId="Equation.DSMT4">
                  <p:embed/>
                </p:oleObj>
              </mc:Choice>
              <mc:Fallback>
                <p:oleObj name="Equation" r:id="rId10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9800" y="4701719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Donut 10"/>
          <p:cNvSpPr/>
          <p:nvPr/>
        </p:nvSpPr>
        <p:spPr>
          <a:xfrm>
            <a:off x="7483931" y="4022725"/>
            <a:ext cx="847269" cy="847269"/>
          </a:xfrm>
          <a:prstGeom prst="donut">
            <a:avLst>
              <a:gd name="adj" fmla="val 3640"/>
            </a:avLst>
          </a:prstGeom>
          <a:solidFill>
            <a:srgbClr val="FF00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116186" y="3879860"/>
            <a:ext cx="109354" cy="200015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2879907"/>
              </p:ext>
            </p:extLst>
          </p:nvPr>
        </p:nvGraphicFramePr>
        <p:xfrm>
          <a:off x="8331200" y="3794125"/>
          <a:ext cx="319088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90500" imgH="165100" progId="Equation.DSMT4">
                  <p:embed/>
                </p:oleObj>
              </mc:Choice>
              <mc:Fallback>
                <p:oleObj name="Equation" r:id="rId11" imgW="1905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1200" y="3794125"/>
                        <a:ext cx="319088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Freeform 30"/>
          <p:cNvSpPr/>
          <p:nvPr/>
        </p:nvSpPr>
        <p:spPr>
          <a:xfrm>
            <a:off x="8118475" y="4048125"/>
            <a:ext cx="374650" cy="227315"/>
          </a:xfrm>
          <a:custGeom>
            <a:avLst/>
            <a:gdLst>
              <a:gd name="connsiteX0" fmla="*/ 374650 w 374650"/>
              <a:gd name="connsiteY0" fmla="*/ 0 h 227315"/>
              <a:gd name="connsiteX1" fmla="*/ 247650 w 374650"/>
              <a:gd name="connsiteY1" fmla="*/ 225425 h 227315"/>
              <a:gd name="connsiteX2" fmla="*/ 200025 w 374650"/>
              <a:gd name="connsiteY2" fmla="*/ 104775 h 227315"/>
              <a:gd name="connsiteX3" fmla="*/ 0 w 374650"/>
              <a:gd name="connsiteY3" fmla="*/ 47625 h 22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650" h="227315">
                <a:moveTo>
                  <a:pt x="374650" y="0"/>
                </a:moveTo>
                <a:cubicBezTo>
                  <a:pt x="325702" y="103981"/>
                  <a:pt x="276754" y="207962"/>
                  <a:pt x="247650" y="225425"/>
                </a:cubicBezTo>
                <a:cubicBezTo>
                  <a:pt x="218546" y="242888"/>
                  <a:pt x="241300" y="134408"/>
                  <a:pt x="200025" y="104775"/>
                </a:cubicBezTo>
                <a:cubicBezTo>
                  <a:pt x="158750" y="75142"/>
                  <a:pt x="0" y="47625"/>
                  <a:pt x="0" y="47625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0" name="Objec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850726"/>
              </p:ext>
            </p:extLst>
          </p:nvPr>
        </p:nvGraphicFramePr>
        <p:xfrm>
          <a:off x="5052396" y="2874737"/>
          <a:ext cx="1773237" cy="735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143000" imgH="469900" progId="Equation.DSMT4">
                  <p:embed/>
                </p:oleObj>
              </mc:Choice>
              <mc:Fallback>
                <p:oleObj name="Equation" r:id="rId13" imgW="11430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052396" y="2874737"/>
                        <a:ext cx="1773237" cy="735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7818017"/>
              </p:ext>
            </p:extLst>
          </p:nvPr>
        </p:nvGraphicFramePr>
        <p:xfrm>
          <a:off x="8589963" y="3614738"/>
          <a:ext cx="33972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203200" imgH="203200" progId="Equation.DSMT4">
                  <p:embed/>
                </p:oleObj>
              </mc:Choice>
              <mc:Fallback>
                <p:oleObj name="Equation" r:id="rId15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9963" y="3614738"/>
                        <a:ext cx="33972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03200" y="2736850"/>
            <a:ext cx="3439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Straight ratio </a:t>
            </a:r>
            <a:r>
              <a:rPr lang="en-US" dirty="0">
                <a:latin typeface="Times New Roman"/>
                <a:cs typeface="Times New Roman"/>
              </a:rPr>
              <a:t>(works only for constant density)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056018" y="2430135"/>
            <a:ext cx="489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pple Chancery"/>
                <a:cs typeface="Apple Chancery"/>
              </a:rPr>
              <a:t>Using density function </a:t>
            </a:r>
            <a:r>
              <a:rPr lang="en-US" dirty="0">
                <a:latin typeface="Times New Roman"/>
                <a:cs typeface="Times New Roman"/>
              </a:rPr>
              <a:t>(works for all situations)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429258"/>
              </p:ext>
            </p:extLst>
          </p:nvPr>
        </p:nvGraphicFramePr>
        <p:xfrm>
          <a:off x="4273550" y="3670300"/>
          <a:ext cx="3290888" cy="272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120900" imgH="1739900" progId="Equation.DSMT4">
                  <p:embed/>
                </p:oleObj>
              </mc:Choice>
              <mc:Fallback>
                <p:oleObj name="Equation" r:id="rId17" imgW="2120900" imgH="173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73550" y="3670300"/>
                        <a:ext cx="3290888" cy="272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3886514" y="2779901"/>
            <a:ext cx="489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/>
                <a:cs typeface="Times New Roman"/>
              </a:rPr>
              <a:t>Noting that:</a:t>
            </a:r>
            <a:endParaRPr lang="en-US" dirty="0">
              <a:latin typeface="Times New Roman"/>
              <a:cs typeface="Times New Roman"/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358829"/>
              </p:ext>
            </p:extLst>
          </p:nvPr>
        </p:nvGraphicFramePr>
        <p:xfrm>
          <a:off x="7370763" y="2816225"/>
          <a:ext cx="1535112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990600" imgH="228600" progId="Equation.DSMT4">
                  <p:embed/>
                </p:oleObj>
              </mc:Choice>
              <mc:Fallback>
                <p:oleObj name="Equation" r:id="rId19" imgW="9906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7370763" y="2816225"/>
                        <a:ext cx="1535112" cy="35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6866640" y="2910592"/>
            <a:ext cx="66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and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80375" y="3106738"/>
            <a:ext cx="7029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surface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47509" y="3230761"/>
            <a:ext cx="483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area</a:t>
            </a:r>
          </a:p>
        </p:txBody>
      </p:sp>
      <p:sp>
        <p:nvSpPr>
          <p:cNvPr id="7" name="Left Brace 6"/>
          <p:cNvSpPr/>
          <p:nvPr/>
        </p:nvSpPr>
        <p:spPr>
          <a:xfrm rot="16200000">
            <a:off x="8326431" y="2925772"/>
            <a:ext cx="114646" cy="438478"/>
          </a:xfrm>
          <a:prstGeom prst="leftBrace">
            <a:avLst>
              <a:gd name="adj1" fmla="val 8333"/>
              <a:gd name="adj2" fmla="val 51448"/>
            </a:avLst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Connector 42"/>
          <p:cNvCxnSpPr/>
          <p:nvPr/>
        </p:nvCxnSpPr>
        <p:spPr>
          <a:xfrm flipV="1">
            <a:off x="1512888" y="4013504"/>
            <a:ext cx="227012" cy="42704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1474788" y="4592948"/>
            <a:ext cx="227012" cy="42704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5729288" y="4872039"/>
            <a:ext cx="227012" cy="42704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5081588" y="5145244"/>
            <a:ext cx="227012" cy="42704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2187DAF-ACB3-134E-9DAB-DB4F121FEAD1}"/>
              </a:ext>
            </a:extLst>
          </p:cNvPr>
          <p:cNvCxnSpPr>
            <a:cxnSpLocks/>
          </p:cNvCxnSpPr>
          <p:nvPr/>
        </p:nvCxnSpPr>
        <p:spPr>
          <a:xfrm flipV="1">
            <a:off x="4944796" y="5084694"/>
            <a:ext cx="131082" cy="249439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0587B24-E921-D144-B2AB-0C731CCC3F39}"/>
              </a:ext>
            </a:extLst>
          </p:cNvPr>
          <p:cNvCxnSpPr>
            <a:cxnSpLocks/>
          </p:cNvCxnSpPr>
          <p:nvPr/>
        </p:nvCxnSpPr>
        <p:spPr>
          <a:xfrm flipV="1">
            <a:off x="5635890" y="4940862"/>
            <a:ext cx="131082" cy="249439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554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31"/>
            </p:par>
          </p:childTnLst>
        </p:cTn>
      </p:par>
    </p:tnLst>
    <p:bldLst>
      <p:bldP spid="21" grpId="0"/>
      <p:bldP spid="2" grpId="0"/>
      <p:bldP spid="28" grpId="0" animBg="1"/>
      <p:bldP spid="15" grpId="0"/>
      <p:bldP spid="3" grpId="0" animBg="1"/>
      <p:bldP spid="4" grpId="0" animBg="1"/>
      <p:bldP spid="22" grpId="0" animBg="1"/>
      <p:bldP spid="24" grpId="0" animBg="1"/>
      <p:bldP spid="11" grpId="0" animBg="1"/>
      <p:bldP spid="31" grpId="0" animBg="1"/>
      <p:bldP spid="32" grpId="0"/>
      <p:bldP spid="45" grpId="0"/>
      <p:bldP spid="47" grpId="0"/>
      <p:bldP spid="49" grpId="0"/>
      <p:bldP spid="38" grpId="0"/>
      <p:bldP spid="39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2801" y="493522"/>
            <a:ext cx="5555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(</a:t>
            </a:r>
            <a:r>
              <a:rPr lang="en-US" sz="2000" dirty="0" err="1">
                <a:latin typeface="Times New Roman"/>
                <a:cs typeface="Times New Roman"/>
              </a:rPr>
              <a:t>con’t</a:t>
            </a:r>
            <a:r>
              <a:rPr lang="en-US" sz="2000" dirty="0">
                <a:latin typeface="Times New Roman"/>
                <a:cs typeface="Times New Roman"/>
              </a:rPr>
              <a:t>.—doing this with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density function </a:t>
            </a:r>
            <a:r>
              <a:rPr lang="en-US" sz="2000" dirty="0">
                <a:latin typeface="Times New Roman"/>
                <a:cs typeface="Times New Roman"/>
              </a:rPr>
              <a:t>. . . though either way would do here)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12.)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84025" y="640901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2216962"/>
              </p:ext>
            </p:extLst>
          </p:nvPr>
        </p:nvGraphicFramePr>
        <p:xfrm>
          <a:off x="7568516" y="988557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52400" progId="Equation.DSMT4">
                  <p:embed/>
                </p:oleObj>
              </mc:Choice>
              <mc:Fallback>
                <p:oleObj name="Equation" r:id="rId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8516" y="988557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567752" y="198698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62801" y="493522"/>
            <a:ext cx="1478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for r&lt;R: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6775450" y="922523"/>
            <a:ext cx="1218846" cy="1218846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378745" y="1047294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353345" y="1536708"/>
            <a:ext cx="554896" cy="28211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9507662"/>
              </p:ext>
            </p:extLst>
          </p:nvPr>
        </p:nvGraphicFramePr>
        <p:xfrm>
          <a:off x="7482791" y="1691250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600" imgH="127000" progId="Equation.DSMT4">
                  <p:embed/>
                </p:oleObj>
              </mc:Choice>
              <mc:Fallback>
                <p:oleObj name="Equation" r:id="rId4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2791" y="1691250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62801" y="6059557"/>
            <a:ext cx="5555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>
                <a:latin typeface="Times New Roman"/>
                <a:cs typeface="Times New Roman"/>
              </a:rPr>
              <a:t>this is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linear E-field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the sphere!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A19EF58-BFA5-6942-9CC6-1A0A08DC0C96}"/>
              </a:ext>
            </a:extLst>
          </p:cNvPr>
          <p:cNvGrpSpPr/>
          <p:nvPr/>
        </p:nvGrpSpPr>
        <p:grpSpPr>
          <a:xfrm>
            <a:off x="879475" y="1625600"/>
            <a:ext cx="5553075" cy="4246563"/>
            <a:chOff x="879475" y="1625600"/>
            <a:chExt cx="5553075" cy="4246563"/>
          </a:xfrm>
        </p:grpSpPr>
        <p:graphicFrame>
          <p:nvGraphicFramePr>
            <p:cNvPr id="29" name="Object 2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4656032"/>
                </p:ext>
              </p:extLst>
            </p:nvPr>
          </p:nvGraphicFramePr>
          <p:xfrm>
            <a:off x="879475" y="1625600"/>
            <a:ext cx="5553075" cy="42465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3314700" imgH="2527300" progId="Equation.DSMT4">
                    <p:embed/>
                  </p:oleObj>
                </mc:Choice>
                <mc:Fallback>
                  <p:oleObj name="Equation" r:id="rId6" imgW="3314700" imgH="25273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879475" y="1625600"/>
                          <a:ext cx="5553075" cy="42465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2" name="Straight Connector 21"/>
            <p:cNvCxnSpPr>
              <a:cxnSpLocks/>
            </p:cNvCxnSpPr>
            <p:nvPr/>
          </p:nvCxnSpPr>
          <p:spPr>
            <a:xfrm flipV="1">
              <a:off x="4587875" y="3925229"/>
              <a:ext cx="200025" cy="230769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4592753" y="2862455"/>
              <a:ext cx="228600" cy="456502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659553" y="2609655"/>
              <a:ext cx="228600" cy="456502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5494453" y="2620806"/>
              <a:ext cx="228600" cy="456502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261004" y="2773206"/>
              <a:ext cx="228600" cy="456502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EB503F9-A25C-4F41-B47E-7A004CA1BA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98479" y="4325898"/>
              <a:ext cx="200025" cy="230769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99117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3"/>
            </p:par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13.)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484025" y="640901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61450328"/>
              </p:ext>
            </p:extLst>
          </p:nvPr>
        </p:nvGraphicFramePr>
        <p:xfrm>
          <a:off x="7568516" y="988557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52400" progId="Equation.DSMT4">
                  <p:embed/>
                </p:oleObj>
              </mc:Choice>
              <mc:Fallback>
                <p:oleObj name="Equation" r:id="rId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8516" y="988557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62801" y="493522"/>
            <a:ext cx="5669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What does </a:t>
            </a:r>
            <a:r>
              <a:rPr lang="en-US" sz="2000" dirty="0">
                <a:latin typeface="Times New Roman"/>
                <a:cs typeface="Times New Roman"/>
              </a:rPr>
              <a:t>the graph look like 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magnitude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versus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378745" y="1047294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270000" y="1818819"/>
            <a:ext cx="0" cy="257538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1104900" y="4216400"/>
            <a:ext cx="46101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H="1">
            <a:off x="1270000" y="2273300"/>
            <a:ext cx="1159486" cy="1943100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2438400" y="2260600"/>
            <a:ext cx="3314700" cy="1867416"/>
          </a:xfrm>
          <a:custGeom>
            <a:avLst/>
            <a:gdLst>
              <a:gd name="connsiteX0" fmla="*/ 0 w 3314700"/>
              <a:gd name="connsiteY0" fmla="*/ 0 h 1955800"/>
              <a:gd name="connsiteX1" fmla="*/ 177800 w 3314700"/>
              <a:gd name="connsiteY1" fmla="*/ 342900 h 1955800"/>
              <a:gd name="connsiteX2" fmla="*/ 444500 w 3314700"/>
              <a:gd name="connsiteY2" fmla="*/ 711200 h 1955800"/>
              <a:gd name="connsiteX3" fmla="*/ 711200 w 3314700"/>
              <a:gd name="connsiteY3" fmla="*/ 1003300 h 1955800"/>
              <a:gd name="connsiteX4" fmla="*/ 990600 w 3314700"/>
              <a:gd name="connsiteY4" fmla="*/ 1270000 h 1955800"/>
              <a:gd name="connsiteX5" fmla="*/ 1358900 w 3314700"/>
              <a:gd name="connsiteY5" fmla="*/ 1536700 h 1955800"/>
              <a:gd name="connsiteX6" fmla="*/ 1739900 w 3314700"/>
              <a:gd name="connsiteY6" fmla="*/ 1714500 h 1955800"/>
              <a:gd name="connsiteX7" fmla="*/ 2108200 w 3314700"/>
              <a:gd name="connsiteY7" fmla="*/ 1828800 h 1955800"/>
              <a:gd name="connsiteX8" fmla="*/ 2425700 w 3314700"/>
              <a:gd name="connsiteY8" fmla="*/ 1892300 h 1955800"/>
              <a:gd name="connsiteX9" fmla="*/ 2832100 w 3314700"/>
              <a:gd name="connsiteY9" fmla="*/ 1943100 h 1955800"/>
              <a:gd name="connsiteX10" fmla="*/ 3314700 w 3314700"/>
              <a:gd name="connsiteY10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4700" h="1955800">
                <a:moveTo>
                  <a:pt x="0" y="0"/>
                </a:moveTo>
                <a:cubicBezTo>
                  <a:pt x="51858" y="112183"/>
                  <a:pt x="103717" y="224367"/>
                  <a:pt x="177800" y="342900"/>
                </a:cubicBezTo>
                <a:cubicBezTo>
                  <a:pt x="251883" y="461433"/>
                  <a:pt x="355600" y="601133"/>
                  <a:pt x="444500" y="711200"/>
                </a:cubicBezTo>
                <a:cubicBezTo>
                  <a:pt x="533400" y="821267"/>
                  <a:pt x="620183" y="910167"/>
                  <a:pt x="711200" y="1003300"/>
                </a:cubicBezTo>
                <a:cubicBezTo>
                  <a:pt x="802217" y="1096433"/>
                  <a:pt x="882650" y="1181100"/>
                  <a:pt x="990600" y="1270000"/>
                </a:cubicBezTo>
                <a:cubicBezTo>
                  <a:pt x="1098550" y="1358900"/>
                  <a:pt x="1234017" y="1462617"/>
                  <a:pt x="1358900" y="1536700"/>
                </a:cubicBezTo>
                <a:cubicBezTo>
                  <a:pt x="1483783" y="1610783"/>
                  <a:pt x="1615017" y="1665817"/>
                  <a:pt x="1739900" y="1714500"/>
                </a:cubicBezTo>
                <a:cubicBezTo>
                  <a:pt x="1864783" y="1763183"/>
                  <a:pt x="1993900" y="1799167"/>
                  <a:pt x="2108200" y="1828800"/>
                </a:cubicBezTo>
                <a:cubicBezTo>
                  <a:pt x="2222500" y="1858433"/>
                  <a:pt x="2305050" y="1873250"/>
                  <a:pt x="2425700" y="1892300"/>
                </a:cubicBezTo>
                <a:cubicBezTo>
                  <a:pt x="2546350" y="1911350"/>
                  <a:pt x="2683933" y="1932517"/>
                  <a:pt x="2832100" y="1943100"/>
                </a:cubicBezTo>
                <a:cubicBezTo>
                  <a:pt x="2980267" y="1953683"/>
                  <a:pt x="3314700" y="1955800"/>
                  <a:pt x="3314700" y="1955800"/>
                </a:cubicBezTo>
              </a:path>
            </a:pathLst>
          </a:cu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2434167" y="2260600"/>
            <a:ext cx="11273" cy="1944132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4794962"/>
              </p:ext>
            </p:extLst>
          </p:nvPr>
        </p:nvGraphicFramePr>
        <p:xfrm>
          <a:off x="862013" y="1710988"/>
          <a:ext cx="3190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0500" imgH="279400" progId="Equation.DSMT4">
                  <p:embed/>
                </p:oleObj>
              </mc:Choice>
              <mc:Fallback>
                <p:oleObj name="Equation" r:id="rId4" imgW="19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013" y="1710988"/>
                        <a:ext cx="3190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062928"/>
              </p:ext>
            </p:extLst>
          </p:nvPr>
        </p:nvGraphicFramePr>
        <p:xfrm>
          <a:off x="5534026" y="4268232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" imgH="127000" progId="Equation.DSMT4">
                  <p:embed/>
                </p:oleObj>
              </mc:Choice>
              <mc:Fallback>
                <p:oleObj name="Equation" r:id="rId6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34026" y="4268232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837899"/>
              </p:ext>
            </p:extLst>
          </p:nvPr>
        </p:nvGraphicFramePr>
        <p:xfrm>
          <a:off x="2332038" y="4256088"/>
          <a:ext cx="2540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52400" imgH="152400" progId="Equation.DSMT4">
                  <p:embed/>
                </p:oleObj>
              </mc:Choice>
              <mc:Fallback>
                <p:oleObj name="Equation" r:id="rId8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2038" y="4256088"/>
                        <a:ext cx="2540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2208856"/>
              </p:ext>
            </p:extLst>
          </p:nvPr>
        </p:nvGraphicFramePr>
        <p:xfrm>
          <a:off x="1270000" y="2432514"/>
          <a:ext cx="815975" cy="5037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762000" imgH="469900" progId="Equation.DSMT4">
                  <p:embed/>
                </p:oleObj>
              </mc:Choice>
              <mc:Fallback>
                <p:oleObj name="Equation" r:id="rId10" imgW="7620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70000" y="2432514"/>
                        <a:ext cx="815975" cy="5037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6317376"/>
              </p:ext>
            </p:extLst>
          </p:nvPr>
        </p:nvGraphicFramePr>
        <p:xfrm>
          <a:off x="3170238" y="2712453"/>
          <a:ext cx="7493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98500" imgH="469900" progId="Equation.DSMT4">
                  <p:embed/>
                </p:oleObj>
              </mc:Choice>
              <mc:Fallback>
                <p:oleObj name="Equation" r:id="rId12" imgW="6985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170238" y="2712453"/>
                        <a:ext cx="7493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923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2"/>
            </p:par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77101" y="3328320"/>
            <a:ext cx="33582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                  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imaginary 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&gt; R</a:t>
            </a:r>
            <a:r>
              <a:rPr lang="en-US" sz="2000" dirty="0">
                <a:latin typeface="Times New Roman"/>
                <a:cs typeface="Times New Roman"/>
              </a:rPr>
              <a:t>, looks just like it did for the insulator, except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is not shot through </a:t>
            </a:r>
            <a:r>
              <a:rPr lang="en-US" sz="2000" dirty="0">
                <a:latin typeface="Times New Roman"/>
                <a:cs typeface="Times New Roman"/>
              </a:rPr>
              <a:t>the volume but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resides on the </a:t>
            </a:r>
            <a:r>
              <a:rPr lang="en-US" sz="2000" dirty="0">
                <a:latin typeface="Times New Roman"/>
                <a:cs typeface="Times New Roman"/>
              </a:rPr>
              <a:t>volume’s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surface</a:t>
            </a:r>
            <a:r>
              <a:rPr lang="en-US" sz="2000" dirty="0">
                <a:latin typeface="Times New Roman"/>
                <a:cs typeface="Times New Roman"/>
              </a:rPr>
              <a:t> (like-charge attempts to get as far away from like charge as possible).  So . . . 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7101" y="3328320"/>
            <a:ext cx="1567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for r&gt;R: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14.)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Conductors and Gauss’s Law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0073" y="969435"/>
            <a:ext cx="6377102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What is characteristic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conductors</a:t>
            </a:r>
            <a:r>
              <a:rPr lang="en-US" sz="2000" dirty="0">
                <a:latin typeface="Times New Roman"/>
                <a:cs typeface="Times New Roman"/>
              </a:rPr>
              <a:t> is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free charge can move around freely </a:t>
            </a:r>
            <a:r>
              <a:rPr lang="en-US" sz="2000" dirty="0">
                <a:latin typeface="Times New Roman"/>
                <a:cs typeface="Times New Roman"/>
              </a:rPr>
              <a:t>within the conductor,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migrating</a:t>
            </a:r>
            <a:r>
              <a:rPr lang="en-US" sz="2000" dirty="0">
                <a:latin typeface="Times New Roman"/>
                <a:cs typeface="Times New Roman"/>
              </a:rPr>
              <a:t> in response to an </a:t>
            </a:r>
            <a:r>
              <a:rPr lang="en-US" sz="2000" i="1" dirty="0">
                <a:latin typeface="Times New Roman"/>
                <a:cs typeface="Times New Roman"/>
              </a:rPr>
              <a:t>electric field</a:t>
            </a:r>
            <a:r>
              <a:rPr lang="en-US" sz="2000" dirty="0">
                <a:latin typeface="Times New Roman"/>
                <a:cs typeface="Times New Roman"/>
              </a:rPr>
              <a:t>.  With that in mind: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0071" y="2122142"/>
            <a:ext cx="6323129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4: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</a:t>
            </a:r>
            <a:r>
              <a:rPr lang="en-US" sz="2000" dirty="0">
                <a:latin typeface="Times New Roman"/>
                <a:cs typeface="Times New Roman"/>
              </a:rPr>
              <a:t>, both inside and outside, 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spherical conductor </a:t>
            </a:r>
            <a:r>
              <a:rPr lang="en-US" sz="2000" dirty="0">
                <a:latin typeface="Times New Roman"/>
                <a:cs typeface="Times New Roman"/>
              </a:rPr>
              <a:t>of radius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that has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placed on it.</a:t>
            </a:r>
          </a:p>
        </p:txBody>
      </p:sp>
      <p:sp>
        <p:nvSpPr>
          <p:cNvPr id="19" name="Oval 18"/>
          <p:cNvSpPr/>
          <p:nvPr/>
        </p:nvSpPr>
        <p:spPr>
          <a:xfrm>
            <a:off x="6876822" y="1536707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5620638"/>
              </p:ext>
            </p:extLst>
          </p:nvPr>
        </p:nvGraphicFramePr>
        <p:xfrm>
          <a:off x="7948613" y="1884363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52400" progId="Equation.DSMT4">
                  <p:embed/>
                </p:oleObj>
              </mc:Choice>
              <mc:Fallback>
                <p:oleObj name="Equation" r:id="rId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8613" y="1884363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715529" y="3621341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8" name="Oval 27"/>
          <p:cNvSpPr/>
          <p:nvPr/>
        </p:nvSpPr>
        <p:spPr>
          <a:xfrm>
            <a:off x="6553200" y="1200385"/>
            <a:ext cx="2445435" cy="2445435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5662241"/>
              </p:ext>
            </p:extLst>
          </p:nvPr>
        </p:nvGraphicFramePr>
        <p:xfrm>
          <a:off x="3957638" y="3328988"/>
          <a:ext cx="2595562" cy="317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49400" imgH="1892300" progId="Equation.DSMT4">
                  <p:embed/>
                </p:oleObj>
              </mc:Choice>
              <mc:Fallback>
                <p:oleObj name="Equation" r:id="rId4" imgW="1549400" imgH="1892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57638" y="3328988"/>
                        <a:ext cx="2595562" cy="317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flipV="1">
            <a:off x="7758842" y="1943100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7733442" y="2432514"/>
            <a:ext cx="1105758" cy="564686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003187"/>
              </p:ext>
            </p:extLst>
          </p:nvPr>
        </p:nvGraphicFramePr>
        <p:xfrm>
          <a:off x="8116888" y="2714625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1600" imgH="127000" progId="Equation.DSMT4">
                  <p:embed/>
                </p:oleObj>
              </mc:Choice>
              <mc:Fallback>
                <p:oleObj name="Equation" r:id="rId6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16888" y="2714625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790538" y="5945426"/>
            <a:ext cx="1877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Still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looks like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charge</a:t>
            </a:r>
            <a:r>
              <a:rPr lang="en-US" sz="2000" dirty="0">
                <a:latin typeface="Times New Roman"/>
                <a:cs typeface="Times New Roman"/>
              </a:rPr>
              <a:t>!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266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49"/>
            </p:par>
          </p:childTnLst>
        </p:cTn>
      </p:par>
    </p:tnLst>
    <p:bldLst>
      <p:bldP spid="44" grpId="0"/>
      <p:bldP spid="21" grpId="0"/>
      <p:bldP spid="18" grpId="0"/>
      <p:bldP spid="19" grpId="0" animBg="1"/>
      <p:bldP spid="2" grpId="0"/>
      <p:bldP spid="28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62801" y="493522"/>
            <a:ext cx="5555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This is easy.  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all the charge on the surface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 enclosed </a:t>
            </a:r>
            <a:r>
              <a:rPr lang="en-US" sz="2000" dirty="0">
                <a:latin typeface="Times New Roman"/>
                <a:cs typeface="Times New Roman"/>
              </a:rPr>
              <a:t>inside the Gaussian surface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is zero </a:t>
            </a:r>
            <a:r>
              <a:rPr lang="en-US" sz="2000" dirty="0">
                <a:latin typeface="Times New Roman"/>
                <a:cs typeface="Times New Roman"/>
              </a:rPr>
              <a:t>and: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6552645" y="345162"/>
            <a:ext cx="1791613" cy="179161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15.)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879086"/>
              </p:ext>
            </p:extLst>
          </p:nvPr>
        </p:nvGraphicFramePr>
        <p:xfrm>
          <a:off x="7960986" y="880012"/>
          <a:ext cx="255587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400" imgH="152400" progId="Equation.DSMT4">
                  <p:embed/>
                </p:oleObj>
              </mc:Choice>
              <mc:Fallback>
                <p:oleObj name="Equation" r:id="rId2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986" y="880012"/>
                        <a:ext cx="255587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362801" y="493522"/>
            <a:ext cx="14786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for r&lt;R: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447365" y="751555"/>
            <a:ext cx="737458" cy="48941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3325042"/>
              </p:ext>
            </p:extLst>
          </p:nvPr>
        </p:nvGraphicFramePr>
        <p:xfrm>
          <a:off x="2197100" y="1498145"/>
          <a:ext cx="1446212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63600" imgH="546100" progId="Equation.DSMT4">
                  <p:embed/>
                </p:oleObj>
              </mc:Choice>
              <mc:Fallback>
                <p:oleObj name="Equation" r:id="rId4" imgW="863600" imgH="546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97100" y="1498145"/>
                        <a:ext cx="1446212" cy="91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324701" y="2791949"/>
            <a:ext cx="84305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What does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lang="en-US" sz="2000" dirty="0">
                <a:latin typeface="Times New Roman"/>
                <a:cs typeface="Times New Roman"/>
              </a:rPr>
              <a:t> look like 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E-field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versus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1703387" y="3573969"/>
            <a:ext cx="0" cy="257538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1538287" y="5971550"/>
            <a:ext cx="461010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1703387" y="5959882"/>
            <a:ext cx="1168400" cy="11668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2871787" y="4015750"/>
            <a:ext cx="3314700" cy="1867416"/>
          </a:xfrm>
          <a:custGeom>
            <a:avLst/>
            <a:gdLst>
              <a:gd name="connsiteX0" fmla="*/ 0 w 3314700"/>
              <a:gd name="connsiteY0" fmla="*/ 0 h 1955800"/>
              <a:gd name="connsiteX1" fmla="*/ 177800 w 3314700"/>
              <a:gd name="connsiteY1" fmla="*/ 342900 h 1955800"/>
              <a:gd name="connsiteX2" fmla="*/ 444500 w 3314700"/>
              <a:gd name="connsiteY2" fmla="*/ 711200 h 1955800"/>
              <a:gd name="connsiteX3" fmla="*/ 711200 w 3314700"/>
              <a:gd name="connsiteY3" fmla="*/ 1003300 h 1955800"/>
              <a:gd name="connsiteX4" fmla="*/ 990600 w 3314700"/>
              <a:gd name="connsiteY4" fmla="*/ 1270000 h 1955800"/>
              <a:gd name="connsiteX5" fmla="*/ 1358900 w 3314700"/>
              <a:gd name="connsiteY5" fmla="*/ 1536700 h 1955800"/>
              <a:gd name="connsiteX6" fmla="*/ 1739900 w 3314700"/>
              <a:gd name="connsiteY6" fmla="*/ 1714500 h 1955800"/>
              <a:gd name="connsiteX7" fmla="*/ 2108200 w 3314700"/>
              <a:gd name="connsiteY7" fmla="*/ 1828800 h 1955800"/>
              <a:gd name="connsiteX8" fmla="*/ 2425700 w 3314700"/>
              <a:gd name="connsiteY8" fmla="*/ 1892300 h 1955800"/>
              <a:gd name="connsiteX9" fmla="*/ 2832100 w 3314700"/>
              <a:gd name="connsiteY9" fmla="*/ 1943100 h 1955800"/>
              <a:gd name="connsiteX10" fmla="*/ 3314700 w 3314700"/>
              <a:gd name="connsiteY10" fmla="*/ 1955800 h 195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4700" h="1955800">
                <a:moveTo>
                  <a:pt x="0" y="0"/>
                </a:moveTo>
                <a:cubicBezTo>
                  <a:pt x="51858" y="112183"/>
                  <a:pt x="103717" y="224367"/>
                  <a:pt x="177800" y="342900"/>
                </a:cubicBezTo>
                <a:cubicBezTo>
                  <a:pt x="251883" y="461433"/>
                  <a:pt x="355600" y="601133"/>
                  <a:pt x="444500" y="711200"/>
                </a:cubicBezTo>
                <a:cubicBezTo>
                  <a:pt x="533400" y="821267"/>
                  <a:pt x="620183" y="910167"/>
                  <a:pt x="711200" y="1003300"/>
                </a:cubicBezTo>
                <a:cubicBezTo>
                  <a:pt x="802217" y="1096433"/>
                  <a:pt x="882650" y="1181100"/>
                  <a:pt x="990600" y="1270000"/>
                </a:cubicBezTo>
                <a:cubicBezTo>
                  <a:pt x="1098550" y="1358900"/>
                  <a:pt x="1234017" y="1462617"/>
                  <a:pt x="1358900" y="1536700"/>
                </a:cubicBezTo>
                <a:cubicBezTo>
                  <a:pt x="1483783" y="1610783"/>
                  <a:pt x="1615017" y="1665817"/>
                  <a:pt x="1739900" y="1714500"/>
                </a:cubicBezTo>
                <a:cubicBezTo>
                  <a:pt x="1864783" y="1763183"/>
                  <a:pt x="1993900" y="1799167"/>
                  <a:pt x="2108200" y="1828800"/>
                </a:cubicBezTo>
                <a:cubicBezTo>
                  <a:pt x="2222500" y="1858433"/>
                  <a:pt x="2305050" y="1873250"/>
                  <a:pt x="2425700" y="1892300"/>
                </a:cubicBezTo>
                <a:cubicBezTo>
                  <a:pt x="2546350" y="1911350"/>
                  <a:pt x="2683933" y="1932517"/>
                  <a:pt x="2832100" y="1943100"/>
                </a:cubicBezTo>
                <a:cubicBezTo>
                  <a:pt x="2980267" y="1953683"/>
                  <a:pt x="3314700" y="1955800"/>
                  <a:pt x="3314700" y="1955800"/>
                </a:cubicBezTo>
              </a:path>
            </a:pathLst>
          </a:cu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2867554" y="4015750"/>
            <a:ext cx="11273" cy="1944132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826449"/>
              </p:ext>
            </p:extLst>
          </p:nvPr>
        </p:nvGraphicFramePr>
        <p:xfrm>
          <a:off x="1295400" y="3466138"/>
          <a:ext cx="3190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0500" imgH="279400" progId="Equation.DSMT4">
                  <p:embed/>
                </p:oleObj>
              </mc:Choice>
              <mc:Fallback>
                <p:oleObj name="Equation" r:id="rId6" imgW="19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466138"/>
                        <a:ext cx="3190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501984"/>
              </p:ext>
            </p:extLst>
          </p:nvPr>
        </p:nvGraphicFramePr>
        <p:xfrm>
          <a:off x="5967413" y="6023382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1600" imgH="127000" progId="Equation.DSMT4">
                  <p:embed/>
                </p:oleObj>
              </mc:Choice>
              <mc:Fallback>
                <p:oleObj name="Equation" r:id="rId8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6023382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603606"/>
              </p:ext>
            </p:extLst>
          </p:nvPr>
        </p:nvGraphicFramePr>
        <p:xfrm>
          <a:off x="2765425" y="6011238"/>
          <a:ext cx="254000" cy="252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52400" imgH="152400" progId="Equation.DSMT4">
                  <p:embed/>
                </p:oleObj>
              </mc:Choice>
              <mc:Fallback>
                <p:oleObj name="Equation" r:id="rId10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65425" y="6011238"/>
                        <a:ext cx="254000" cy="252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/>
          <p:cNvSpPr txBox="1"/>
          <p:nvPr/>
        </p:nvSpPr>
        <p:spPr>
          <a:xfrm>
            <a:off x="4760193" y="3661807"/>
            <a:ext cx="41677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Note that </a:t>
            </a:r>
            <a:r>
              <a:rPr lang="en-US" sz="2000" dirty="0">
                <a:latin typeface="Times New Roman"/>
                <a:cs typeface="Times New Roman"/>
              </a:rPr>
              <a:t>this suggests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functions</a:t>
            </a:r>
            <a:r>
              <a:rPr lang="en-US" sz="2000" dirty="0">
                <a:latin typeface="Times New Roman"/>
                <a:cs typeface="Times New Roman"/>
              </a:rPr>
              <a:t> are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discontinuous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. . .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306390" y="1628303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3" name="Oval 22"/>
          <p:cNvSpPr/>
          <p:nvPr/>
        </p:nvSpPr>
        <p:spPr>
          <a:xfrm>
            <a:off x="7011258" y="793886"/>
            <a:ext cx="894165" cy="894165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597203"/>
              </p:ext>
            </p:extLst>
          </p:nvPr>
        </p:nvGraphicFramePr>
        <p:xfrm>
          <a:off x="3805238" y="4642853"/>
          <a:ext cx="7493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698500" imgH="469900" progId="Equation.DSMT4">
                  <p:embed/>
                </p:oleObj>
              </mc:Choice>
              <mc:Fallback>
                <p:oleObj name="Equation" r:id="rId12" imgW="6985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805238" y="4642853"/>
                        <a:ext cx="7493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675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8"/>
            </p:par>
          </p:childTnLst>
        </p:cTn>
      </p:par>
    </p:tnLst>
    <p:bldLst>
      <p:bldP spid="21" grpId="0"/>
      <p:bldP spid="39" grpId="0"/>
      <p:bldP spid="51" grpId="1" animBg="1"/>
      <p:bldP spid="56" grpId="0"/>
      <p:bldP spid="22" grpId="0"/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84045" y="884944"/>
            <a:ext cx="599246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5: </a:t>
            </a:r>
            <a:r>
              <a:rPr lang="en-US" sz="2000" dirty="0">
                <a:latin typeface="Times New Roman"/>
                <a:cs typeface="Times New Roman"/>
              </a:rPr>
              <a:t>A thick skinned,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conducting,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spherical shell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inside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outside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charge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3Q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on it.  </a:t>
            </a:r>
            <a:r>
              <a:rPr lang="en-US" sz="2000" dirty="0">
                <a:latin typeface="Times New Roman"/>
                <a:cs typeface="Times New Roman"/>
              </a:rPr>
              <a:t>At its center is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solid conducting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that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charge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–Q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on it.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1" name="Donut 30"/>
          <p:cNvSpPr/>
          <p:nvPr/>
        </p:nvSpPr>
        <p:spPr>
          <a:xfrm>
            <a:off x="6233749" y="757155"/>
            <a:ext cx="2779915" cy="2779915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5" name="Oval 94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025685" y="3340100"/>
            <a:ext cx="54767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The electric field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conductor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static situation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always be ZERO</a:t>
            </a:r>
            <a:r>
              <a:rPr lang="en-US" sz="2000" dirty="0">
                <a:latin typeface="Times New Roman"/>
                <a:cs typeface="Times New Roman"/>
              </a:rPr>
              <a:t>.  Why?  Because if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7101" y="2426744"/>
            <a:ext cx="5844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How will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distribute</a:t>
            </a:r>
            <a:r>
              <a:rPr lang="en-US" sz="2000" dirty="0">
                <a:latin typeface="Times New Roman"/>
                <a:cs typeface="Times New Roman"/>
              </a:rPr>
              <a:t> itself on these structure?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16.)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61436"/>
            <a:ext cx="650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Now for the Real Fun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25685" y="4685962"/>
            <a:ext cx="797861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For the E-field </a:t>
            </a:r>
            <a:r>
              <a:rPr lang="en-US" sz="2000" dirty="0">
                <a:latin typeface="Times New Roman"/>
                <a:cs typeface="Times New Roman"/>
              </a:rPr>
              <a:t>to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conducting sphere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net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a Gaussian surface </a:t>
            </a:r>
            <a:r>
              <a:rPr lang="en-US" sz="2000" dirty="0">
                <a:latin typeface="Times New Roman"/>
                <a:cs typeface="Times New Roman"/>
              </a:rPr>
              <a:t>in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region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must be zero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</a:t>
            </a:r>
            <a:r>
              <a:rPr lang="en-US" sz="2000" dirty="0">
                <a:latin typeface="Times New Roman"/>
                <a:cs typeface="Times New Roman"/>
              </a:rPr>
              <a:t> can this be?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Free charge </a:t>
            </a:r>
            <a:r>
              <a:rPr lang="en-US" sz="2000" dirty="0">
                <a:latin typeface="Times New Roman"/>
                <a:cs typeface="Times New Roman"/>
              </a:rPr>
              <a:t>in the amount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–Q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(i.e.,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electrons</a:t>
            </a:r>
            <a:r>
              <a:rPr lang="en-US" sz="2000" dirty="0">
                <a:latin typeface="Times New Roman"/>
                <a:cs typeface="Times New Roman"/>
              </a:rPr>
              <a:t>) must migrate to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outside surface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of the conductor </a:t>
            </a:r>
            <a:r>
              <a:rPr lang="en-US" sz="2000" dirty="0">
                <a:latin typeface="Times New Roman"/>
                <a:cs typeface="Times New Roman"/>
              </a:rPr>
              <a:t>(hence the total charge inside the Gaussian surface inside the shell will sum to zero). 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2959" y="2890602"/>
            <a:ext cx="3269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OBSERVATIONS: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25685" y="3939976"/>
            <a:ext cx="79786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 electric field existed, electrons would respond to it and move until the field was nullified.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8710468"/>
              </p:ext>
            </p:extLst>
          </p:nvPr>
        </p:nvGraphicFramePr>
        <p:xfrm>
          <a:off x="7674816" y="1520449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65100" progId="Equation.DSMT4">
                  <p:embed/>
                </p:oleObj>
              </mc:Choice>
              <mc:Fallback>
                <p:oleObj name="Equation" r:id="rId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4816" y="1520449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4186832" y="791153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593826" y="1383444"/>
            <a:ext cx="120792" cy="76911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591378" y="1347635"/>
            <a:ext cx="1110178" cy="804919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14635"/>
              </p:ext>
            </p:extLst>
          </p:nvPr>
        </p:nvGraphicFramePr>
        <p:xfrm>
          <a:off x="7315439" y="200339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439" y="200339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9" name="Straight Arrow Connector 68"/>
          <p:cNvCxnSpPr>
            <a:endCxn id="3" idx="1"/>
          </p:cNvCxnSpPr>
          <p:nvPr/>
        </p:nvCxnSpPr>
        <p:spPr>
          <a:xfrm flipH="1" flipV="1">
            <a:off x="7340984" y="1895483"/>
            <a:ext cx="252842" cy="26509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675875"/>
              </p:ext>
            </p:extLst>
          </p:nvPr>
        </p:nvGraphicFramePr>
        <p:xfrm>
          <a:off x="8219975" y="1345344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" imgH="127000" progId="Equation.DSMT4">
                  <p:embed/>
                </p:oleObj>
              </mc:Choice>
              <mc:Fallback>
                <p:oleObj name="Equation" r:id="rId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9975" y="1345344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7121658" y="1702683"/>
            <a:ext cx="962374" cy="926540"/>
            <a:chOff x="7121658" y="1702683"/>
            <a:chExt cx="962374" cy="926540"/>
          </a:xfrm>
        </p:grpSpPr>
        <p:graphicFrame>
          <p:nvGraphicFramePr>
            <p:cNvPr id="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96170302"/>
                </p:ext>
              </p:extLst>
            </p:nvPr>
          </p:nvGraphicFramePr>
          <p:xfrm>
            <a:off x="7750745" y="22343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700" imgH="101600" progId="Equation.DSMT4">
                    <p:embed/>
                  </p:oleObj>
                </mc:Choice>
                <mc:Fallback>
                  <p:oleObj name="Equation" r:id="rId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50745" y="22343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5502270"/>
                </p:ext>
              </p:extLst>
            </p:nvPr>
          </p:nvGraphicFramePr>
          <p:xfrm>
            <a:off x="7699901" y="17930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700" imgH="101600" progId="Equation.DSMT4">
                    <p:embed/>
                  </p:oleObj>
                </mc:Choice>
                <mc:Fallback>
                  <p:oleObj name="Equation" r:id="rId1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99901" y="17930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5664327"/>
                </p:ext>
              </p:extLst>
            </p:nvPr>
          </p:nvGraphicFramePr>
          <p:xfrm>
            <a:off x="7185158" y="1810597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700" imgH="101600" progId="Equation.DSMT4">
                    <p:embed/>
                  </p:oleObj>
                </mc:Choice>
                <mc:Fallback>
                  <p:oleObj name="Equation" r:id="rId11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5158" y="1810597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9592551"/>
                </p:ext>
              </p:extLst>
            </p:nvPr>
          </p:nvGraphicFramePr>
          <p:xfrm>
            <a:off x="7195835" y="2297091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01600" progId="Equation.DSMT4">
                    <p:embed/>
                  </p:oleObj>
                </mc:Choice>
                <mc:Fallback>
                  <p:oleObj name="Equation" r:id="rId1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95835" y="2297091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63028889"/>
                </p:ext>
              </p:extLst>
            </p:nvPr>
          </p:nvGraphicFramePr>
          <p:xfrm>
            <a:off x="7457030" y="170268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39700" imgH="101600" progId="Equation.DSMT4">
                    <p:embed/>
                  </p:oleObj>
                </mc:Choice>
                <mc:Fallback>
                  <p:oleObj name="Equation" r:id="rId13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7030" y="170268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34550472"/>
                </p:ext>
              </p:extLst>
            </p:nvPr>
          </p:nvGraphicFramePr>
          <p:xfrm>
            <a:off x="7485015" y="24364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01600" progId="Equation.DSMT4">
                    <p:embed/>
                  </p:oleObj>
                </mc:Choice>
                <mc:Fallback>
                  <p:oleObj name="Equation" r:id="rId1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5015" y="24364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1952949"/>
                </p:ext>
              </p:extLst>
            </p:nvPr>
          </p:nvGraphicFramePr>
          <p:xfrm>
            <a:off x="7121658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01600" progId="Equation.DSMT4">
                    <p:embed/>
                  </p:oleObj>
                </mc:Choice>
                <mc:Fallback>
                  <p:oleObj name="Equation" r:id="rId15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1658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16835183"/>
                </p:ext>
              </p:extLst>
            </p:nvPr>
          </p:nvGraphicFramePr>
          <p:xfrm>
            <a:off x="7810441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01600" progId="Equation.DSMT4">
                    <p:embed/>
                  </p:oleObj>
                </mc:Choice>
                <mc:Fallback>
                  <p:oleObj name="Equation" r:id="rId1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0441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0095600"/>
              </p:ext>
            </p:extLst>
          </p:nvPr>
        </p:nvGraphicFramePr>
        <p:xfrm>
          <a:off x="6225017" y="688135"/>
          <a:ext cx="4254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254000" imgH="177800" progId="Equation.DSMT4">
                  <p:embed/>
                </p:oleObj>
              </mc:Choice>
              <mc:Fallback>
                <p:oleObj name="Equation" r:id="rId17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17" y="688135"/>
                        <a:ext cx="4254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Freeform 116"/>
          <p:cNvSpPr/>
          <p:nvPr/>
        </p:nvSpPr>
        <p:spPr>
          <a:xfrm rot="17924133" flipH="1">
            <a:off x="6644948" y="384497"/>
            <a:ext cx="997505" cy="1328628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4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3"/>
            </p:par>
          </p:childTnLst>
        </p:cTn>
      </p:par>
    </p:tnLst>
    <p:bldLst>
      <p:bldP spid="44" grpId="0"/>
      <p:bldP spid="21" grpId="0"/>
      <p:bldP spid="42" grpId="0"/>
      <p:bldP spid="43" grpId="0"/>
      <p:bldP spid="48" grpId="0"/>
      <p:bldP spid="1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Oval 94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Donut 93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noFill/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644686" y="1205581"/>
            <a:ext cx="54672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3.) Being a conductor,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inside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shell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must also be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zero</a:t>
            </a:r>
            <a:r>
              <a:rPr lang="en-US" sz="2000" dirty="0">
                <a:latin typeface="Times New Roman"/>
                <a:cs typeface="Times New Roman"/>
              </a:rPr>
              <a:t>.  As there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–Q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’s </a:t>
            </a:r>
            <a:r>
              <a:rPr lang="en-US" sz="2000" dirty="0">
                <a:latin typeface="Times New Roman"/>
                <a:cs typeface="Times New Roman"/>
              </a:rPr>
              <a:t>worth of charge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on the solid sphere </a:t>
            </a:r>
            <a:r>
              <a:rPr lang="en-US" sz="2000" dirty="0">
                <a:latin typeface="Times New Roman"/>
                <a:cs typeface="Times New Roman"/>
              </a:rPr>
              <a:t>at the center,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electrons in the shell </a:t>
            </a:r>
            <a:r>
              <a:rPr lang="en-US" sz="2000" dirty="0">
                <a:latin typeface="Times New Roman"/>
                <a:cs typeface="Times New Roman"/>
              </a:rPr>
              <a:t>will be repulsed and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migrate out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from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inside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to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outside wall </a:t>
            </a:r>
            <a:r>
              <a:rPr lang="en-US" sz="2000" dirty="0">
                <a:latin typeface="Times New Roman"/>
                <a:cs typeface="Times New Roman"/>
              </a:rPr>
              <a:t>leaving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surface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+Q’s worth of charge </a:t>
            </a:r>
            <a:r>
              <a:rPr lang="en-US" sz="2000" dirty="0">
                <a:latin typeface="Times New Roman"/>
                <a:cs typeface="Times New Roman"/>
              </a:rPr>
              <a:t>on it and no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charge enclosed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for a Gaussian surface </a:t>
            </a:r>
            <a:r>
              <a:rPr lang="en-US" sz="2000" dirty="0">
                <a:latin typeface="Times New Roman"/>
                <a:cs typeface="Times New Roman"/>
              </a:rPr>
              <a:t>inside the shell.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6228" y="327543"/>
            <a:ext cx="56857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(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con’t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)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17.)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4685" y="3490112"/>
            <a:ext cx="7802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4.) IF the shell </a:t>
            </a:r>
            <a:r>
              <a:rPr lang="en-US" sz="2000" dirty="0">
                <a:latin typeface="Times New Roman"/>
                <a:cs typeface="Times New Roman"/>
              </a:rPr>
              <a:t>had been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electrically neutral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migration</a:t>
            </a:r>
            <a:r>
              <a:rPr lang="en-US" sz="2000" dirty="0">
                <a:latin typeface="Times New Roman"/>
                <a:cs typeface="Times New Roman"/>
              </a:rPr>
              <a:t>                         of electrons in the shell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due to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–Q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at the center </a:t>
            </a:r>
            <a:r>
              <a:rPr lang="en-US" sz="2000" dirty="0">
                <a:latin typeface="Times New Roman"/>
                <a:cs typeface="Times New Roman"/>
              </a:rPr>
              <a:t>would have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left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inside surface </a:t>
            </a:r>
            <a:r>
              <a:rPr lang="en-US" sz="2000" dirty="0">
                <a:latin typeface="Times New Roman"/>
                <a:cs typeface="Times New Roman"/>
              </a:rPr>
              <a:t>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+Q </a:t>
            </a:r>
            <a:r>
              <a:rPr lang="en-US" sz="2000" dirty="0">
                <a:latin typeface="Times New Roman"/>
                <a:cs typeface="Times New Roman"/>
              </a:rPr>
              <a:t>and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outside surface </a:t>
            </a:r>
            <a:r>
              <a:rPr lang="en-US" sz="2000" dirty="0">
                <a:latin typeface="Times New Roman"/>
                <a:cs typeface="Times New Roman"/>
              </a:rPr>
              <a:t>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–Q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5459" y="771479"/>
            <a:ext cx="3269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OBSERVATIONS (</a:t>
            </a:r>
            <a:r>
              <a:rPr lang="en-US" sz="2000" dirty="0" err="1">
                <a:solidFill>
                  <a:srgbClr val="FF0000"/>
                </a:solidFill>
                <a:latin typeface="Apple Chancery"/>
                <a:cs typeface="Apple Chancery"/>
              </a:rPr>
              <a:t>con’t</a:t>
            </a:r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)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969476"/>
              </p:ext>
            </p:extLst>
          </p:nvPr>
        </p:nvGraphicFramePr>
        <p:xfrm>
          <a:off x="7674816" y="1520449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65100" progId="Equation.DSMT4">
                  <p:embed/>
                </p:oleObj>
              </mc:Choice>
              <mc:Fallback>
                <p:oleObj name="Equation" r:id="rId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4816" y="1520449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4186832" y="791153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8299575"/>
              </p:ext>
            </p:extLst>
          </p:nvPr>
        </p:nvGraphicFramePr>
        <p:xfrm>
          <a:off x="6225017" y="688135"/>
          <a:ext cx="4254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4000" imgH="177800" progId="Equation.DSMT4">
                  <p:embed/>
                </p:oleObj>
              </mc:Choice>
              <mc:Fallback>
                <p:oleObj name="Equation" r:id="rId4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17" y="688135"/>
                        <a:ext cx="4254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545623"/>
              </p:ext>
            </p:extLst>
          </p:nvPr>
        </p:nvGraphicFramePr>
        <p:xfrm>
          <a:off x="8550114" y="3477412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4000" imgH="177800" progId="Equation.DSMT4">
                  <p:embed/>
                </p:oleObj>
              </mc:Choice>
              <mc:Fallback>
                <p:oleObj name="Equation" r:id="rId6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114" y="3477412"/>
                        <a:ext cx="4254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Donut 30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7" name="Freeform 66"/>
          <p:cNvSpPr/>
          <p:nvPr/>
        </p:nvSpPr>
        <p:spPr>
          <a:xfrm>
            <a:off x="7947237" y="2287763"/>
            <a:ext cx="741784" cy="1204539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593826" y="1383444"/>
            <a:ext cx="120792" cy="76911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7591378" y="1347635"/>
            <a:ext cx="1110178" cy="804919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6602730"/>
              </p:ext>
            </p:extLst>
          </p:nvPr>
        </p:nvGraphicFramePr>
        <p:xfrm>
          <a:off x="7315439" y="200339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5439" y="200339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9" name="Straight Arrow Connector 68"/>
          <p:cNvCxnSpPr>
            <a:endCxn id="3" idx="1"/>
          </p:cNvCxnSpPr>
          <p:nvPr/>
        </p:nvCxnSpPr>
        <p:spPr>
          <a:xfrm flipH="1" flipV="1">
            <a:off x="7340984" y="1895483"/>
            <a:ext cx="252842" cy="26509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281619"/>
              </p:ext>
            </p:extLst>
          </p:nvPr>
        </p:nvGraphicFramePr>
        <p:xfrm>
          <a:off x="8219975" y="1345344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9975" y="1345344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7121658" y="1702683"/>
            <a:ext cx="962374" cy="926540"/>
            <a:chOff x="7121658" y="1702683"/>
            <a:chExt cx="962374" cy="926540"/>
          </a:xfrm>
        </p:grpSpPr>
        <p:graphicFrame>
          <p:nvGraphicFramePr>
            <p:cNvPr id="5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3589451"/>
                </p:ext>
              </p:extLst>
            </p:nvPr>
          </p:nvGraphicFramePr>
          <p:xfrm>
            <a:off x="7750745" y="22343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01600" progId="Equation.DSMT4">
                    <p:embed/>
                  </p:oleObj>
                </mc:Choice>
                <mc:Fallback>
                  <p:oleObj name="Equation" r:id="rId1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50745" y="22343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16532649"/>
                </p:ext>
              </p:extLst>
            </p:nvPr>
          </p:nvGraphicFramePr>
          <p:xfrm>
            <a:off x="7699901" y="17930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01600" progId="Equation.DSMT4">
                    <p:embed/>
                  </p:oleObj>
                </mc:Choice>
                <mc:Fallback>
                  <p:oleObj name="Equation" r:id="rId1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99901" y="17930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55828207"/>
                </p:ext>
              </p:extLst>
            </p:nvPr>
          </p:nvGraphicFramePr>
          <p:xfrm>
            <a:off x="7185158" y="1810597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01600" progId="Equation.DSMT4">
                    <p:embed/>
                  </p:oleObj>
                </mc:Choice>
                <mc:Fallback>
                  <p:oleObj name="Equation" r:id="rId15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5158" y="1810597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49138403"/>
                </p:ext>
              </p:extLst>
            </p:nvPr>
          </p:nvGraphicFramePr>
          <p:xfrm>
            <a:off x="7195835" y="2297091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01600" progId="Equation.DSMT4">
                    <p:embed/>
                  </p:oleObj>
                </mc:Choice>
                <mc:Fallback>
                  <p:oleObj name="Equation" r:id="rId1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95835" y="2297091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7012591"/>
                </p:ext>
              </p:extLst>
            </p:nvPr>
          </p:nvGraphicFramePr>
          <p:xfrm>
            <a:off x="7457030" y="170268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700" imgH="101600" progId="Equation.DSMT4">
                    <p:embed/>
                  </p:oleObj>
                </mc:Choice>
                <mc:Fallback>
                  <p:oleObj name="Equation" r:id="rId17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7030" y="170268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4239009"/>
                </p:ext>
              </p:extLst>
            </p:nvPr>
          </p:nvGraphicFramePr>
          <p:xfrm>
            <a:off x="7485015" y="24364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700" imgH="101600" progId="Equation.DSMT4">
                    <p:embed/>
                  </p:oleObj>
                </mc:Choice>
                <mc:Fallback>
                  <p:oleObj name="Equation" r:id="rId1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5015" y="24364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3381886"/>
                </p:ext>
              </p:extLst>
            </p:nvPr>
          </p:nvGraphicFramePr>
          <p:xfrm>
            <a:off x="7121658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01600" progId="Equation.DSMT4">
                    <p:embed/>
                  </p:oleObj>
                </mc:Choice>
                <mc:Fallback>
                  <p:oleObj name="Equation" r:id="rId1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1658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4704933"/>
                </p:ext>
              </p:extLst>
            </p:nvPr>
          </p:nvGraphicFramePr>
          <p:xfrm>
            <a:off x="7810441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700" imgH="101600" progId="Equation.DSMT4">
                    <p:embed/>
                  </p:oleObj>
                </mc:Choice>
                <mc:Fallback>
                  <p:oleObj name="Equation" r:id="rId2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0441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7" name="TextBox 46"/>
          <p:cNvSpPr txBox="1"/>
          <p:nvPr/>
        </p:nvSpPr>
        <p:spPr>
          <a:xfrm>
            <a:off x="644686" y="4528281"/>
            <a:ext cx="78022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5.) IF the charge at the center didn’t exist, </a:t>
            </a:r>
            <a:r>
              <a:rPr lang="en-US" sz="2000" dirty="0">
                <a:latin typeface="Times New Roman"/>
                <a:cs typeface="Times New Roman"/>
              </a:rPr>
              <a:t>on the other hand,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+3Q </a:t>
            </a:r>
            <a:r>
              <a:rPr lang="en-US" sz="2000" dirty="0">
                <a:latin typeface="Times New Roman"/>
                <a:cs typeface="Times New Roman"/>
              </a:rPr>
              <a:t>net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the shell </a:t>
            </a:r>
            <a:r>
              <a:rPr lang="en-US" sz="2000" dirty="0">
                <a:latin typeface="Times New Roman"/>
                <a:cs typeface="Times New Roman"/>
              </a:rPr>
              <a:t>(meaning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3Q’s worth of electrons </a:t>
            </a:r>
            <a:r>
              <a:rPr lang="en-US" sz="2000" dirty="0">
                <a:latin typeface="Times New Roman"/>
                <a:cs typeface="Times New Roman"/>
              </a:rPr>
              <a:t>had been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removed</a:t>
            </a:r>
            <a:r>
              <a:rPr lang="en-US" sz="2000" dirty="0">
                <a:latin typeface="Times New Roman"/>
                <a:cs typeface="Times New Roman"/>
              </a:rPr>
              <a:t>) would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reside on the outside surface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44686" y="5574149"/>
            <a:ext cx="81403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6.) Combining observations 4 and 5 </a:t>
            </a:r>
            <a:r>
              <a:rPr lang="en-US" sz="2000" dirty="0">
                <a:latin typeface="Times New Roman"/>
                <a:cs typeface="Times New Roman"/>
              </a:rPr>
              <a:t>leaves us with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charge on the outside surface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+2Q </a:t>
            </a:r>
            <a:r>
              <a:rPr lang="en-US" sz="2000" dirty="0">
                <a:latin typeface="Times New Roman"/>
                <a:cs typeface="Times New Roman"/>
              </a:rPr>
              <a:t>and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net charge on the shell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+3Q </a:t>
            </a:r>
            <a:r>
              <a:rPr lang="en-US" sz="2000" dirty="0">
                <a:latin typeface="Times New Roman"/>
                <a:cs typeface="Times New Roman"/>
              </a:rPr>
              <a:t>(look at sketch).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00983" y="1284288"/>
            <a:ext cx="1611180" cy="1689100"/>
            <a:chOff x="6800983" y="1284288"/>
            <a:chExt cx="1611180" cy="1689100"/>
          </a:xfrm>
        </p:grpSpPr>
        <p:graphicFrame>
          <p:nvGraphicFramePr>
            <p:cNvPr id="5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9047054"/>
                </p:ext>
              </p:extLst>
            </p:nvPr>
          </p:nvGraphicFramePr>
          <p:xfrm>
            <a:off x="7489825" y="270827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9825" y="270827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446218"/>
                </p:ext>
              </p:extLst>
            </p:nvPr>
          </p:nvGraphicFramePr>
          <p:xfrm>
            <a:off x="7448550" y="1284288"/>
            <a:ext cx="274638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8550" y="1284288"/>
                          <a:ext cx="274638" cy="266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0539334"/>
                </p:ext>
              </p:extLst>
            </p:nvPr>
          </p:nvGraphicFramePr>
          <p:xfrm>
            <a:off x="6800983" y="205615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0983" y="205615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6711821"/>
                </p:ext>
              </p:extLst>
            </p:nvPr>
          </p:nvGraphicFramePr>
          <p:xfrm>
            <a:off x="8139113" y="200342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39700" progId="Equation.DSMT4">
                    <p:embed/>
                  </p:oleObj>
                </mc:Choice>
                <mc:Fallback>
                  <p:oleObj name="Equation" r:id="rId2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39113" y="200342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70228527"/>
                </p:ext>
              </p:extLst>
            </p:nvPr>
          </p:nvGraphicFramePr>
          <p:xfrm>
            <a:off x="7020164" y="2496666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0164" y="2496666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97646270"/>
                </p:ext>
              </p:extLst>
            </p:nvPr>
          </p:nvGraphicFramePr>
          <p:xfrm>
            <a:off x="6950208" y="1539493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39700" progId="Equation.DSMT4">
                    <p:embed/>
                  </p:oleObj>
                </mc:Choice>
                <mc:Fallback>
                  <p:oleObj name="Equation" r:id="rId2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0208" y="1539493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5189870"/>
                </p:ext>
              </p:extLst>
            </p:nvPr>
          </p:nvGraphicFramePr>
          <p:xfrm>
            <a:off x="7985125" y="1543050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39700" progId="Equation.DSMT4">
                    <p:embed/>
                  </p:oleObj>
                </mc:Choice>
                <mc:Fallback>
                  <p:oleObj name="Equation" r:id="rId2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85125" y="1543050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559998864"/>
                </p:ext>
              </p:extLst>
            </p:nvPr>
          </p:nvGraphicFramePr>
          <p:xfrm>
            <a:off x="7965455" y="2451072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39700" progId="Equation.DSMT4">
                    <p:embed/>
                  </p:oleObj>
                </mc:Choice>
                <mc:Fallback>
                  <p:oleObj name="Equation" r:id="rId3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5455" y="2451072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1" name="Freeform 80"/>
          <p:cNvSpPr/>
          <p:nvPr/>
        </p:nvSpPr>
        <p:spPr>
          <a:xfrm rot="17924133" flipH="1">
            <a:off x="6644948" y="384497"/>
            <a:ext cx="997505" cy="1328628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6026580" y="220663"/>
            <a:ext cx="3142821" cy="3485349"/>
            <a:chOff x="6026580" y="220663"/>
            <a:chExt cx="3142821" cy="3485349"/>
          </a:xfrm>
        </p:grpSpPr>
        <p:graphicFrame>
          <p:nvGraphicFramePr>
            <p:cNvPr id="5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5198509"/>
                </p:ext>
              </p:extLst>
            </p:nvPr>
          </p:nvGraphicFramePr>
          <p:xfrm>
            <a:off x="8932864" y="2005754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39700" imgH="139700" progId="Equation.DSMT4">
                    <p:embed/>
                  </p:oleObj>
                </mc:Choice>
                <mc:Fallback>
                  <p:oleObj name="Equation" r:id="rId3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32864" y="2005754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2251863"/>
                </p:ext>
              </p:extLst>
            </p:nvPr>
          </p:nvGraphicFramePr>
          <p:xfrm>
            <a:off x="7522069" y="3477412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139700" imgH="139700" progId="Equation.DSMT4">
                    <p:embed/>
                  </p:oleObj>
                </mc:Choice>
                <mc:Fallback>
                  <p:oleObj name="Equation" r:id="rId3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2069" y="3477412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7481863"/>
                </p:ext>
              </p:extLst>
            </p:nvPr>
          </p:nvGraphicFramePr>
          <p:xfrm>
            <a:off x="6026580" y="209194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139700" imgH="139700" progId="Equation.DSMT4">
                    <p:embed/>
                  </p:oleObj>
                </mc:Choice>
                <mc:Fallback>
                  <p:oleObj name="Equation" r:id="rId3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6580" y="209194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0285561"/>
                </p:ext>
              </p:extLst>
            </p:nvPr>
          </p:nvGraphicFramePr>
          <p:xfrm>
            <a:off x="7461632" y="532519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39700" imgH="139700" progId="Equation.DSMT4">
                    <p:embed/>
                  </p:oleObj>
                </mc:Choice>
                <mc:Fallback>
                  <p:oleObj name="Equation" r:id="rId3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61632" y="532519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3751275"/>
                </p:ext>
              </p:extLst>
            </p:nvPr>
          </p:nvGraphicFramePr>
          <p:xfrm>
            <a:off x="6279231" y="2973388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39700" imgH="139700" progId="Equation.DSMT4">
                    <p:embed/>
                  </p:oleObj>
                </mc:Choice>
                <mc:Fallback>
                  <p:oleObj name="Equation" r:id="rId3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9231" y="2973388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5515516"/>
                </p:ext>
              </p:extLst>
            </p:nvPr>
          </p:nvGraphicFramePr>
          <p:xfrm>
            <a:off x="6377909" y="103503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139700" imgH="139700" progId="Equation.DSMT4">
                    <p:embed/>
                  </p:oleObj>
                </mc:Choice>
                <mc:Fallback>
                  <p:oleObj name="Equation" r:id="rId3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77909" y="103503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5236849"/>
                </p:ext>
              </p:extLst>
            </p:nvPr>
          </p:nvGraphicFramePr>
          <p:xfrm>
            <a:off x="8552496" y="972299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139700" imgH="139700" progId="Equation.DSMT4">
                    <p:embed/>
                  </p:oleObj>
                </mc:Choice>
                <mc:Fallback>
                  <p:oleObj name="Equation" r:id="rId3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52496" y="972299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37498286"/>
                </p:ext>
              </p:extLst>
            </p:nvPr>
          </p:nvGraphicFramePr>
          <p:xfrm>
            <a:off x="8600121" y="295748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9" imgW="139700" imgH="139700" progId="Equation.DSMT4">
                    <p:embed/>
                  </p:oleObj>
                </mc:Choice>
                <mc:Fallback>
                  <p:oleObj name="Equation" r:id="rId3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00121" y="295748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Freeform 1"/>
            <p:cNvSpPr/>
            <p:nvPr/>
          </p:nvSpPr>
          <p:spPr>
            <a:xfrm>
              <a:off x="8460421" y="391043"/>
              <a:ext cx="165100" cy="660400"/>
            </a:xfrm>
            <a:custGeom>
              <a:avLst/>
              <a:gdLst>
                <a:gd name="connsiteX0" fmla="*/ 0 w 165100"/>
                <a:gd name="connsiteY0" fmla="*/ 660400 h 660400"/>
                <a:gd name="connsiteX1" fmla="*/ 165100 w 165100"/>
                <a:gd name="connsiteY1" fmla="*/ 254000 h 660400"/>
                <a:gd name="connsiteX2" fmla="*/ 0 w 165100"/>
                <a:gd name="connsiteY2" fmla="*/ 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660400">
                  <a:moveTo>
                    <a:pt x="0" y="660400"/>
                  </a:moveTo>
                  <a:cubicBezTo>
                    <a:pt x="82550" y="512233"/>
                    <a:pt x="165100" y="364067"/>
                    <a:pt x="165100" y="254000"/>
                  </a:cubicBezTo>
                  <a:cubicBezTo>
                    <a:pt x="165100" y="143933"/>
                    <a:pt x="0" y="0"/>
                    <a:pt x="0" y="0"/>
                  </a:cubicBezTo>
                </a:path>
              </a:pathLst>
            </a:custGeom>
            <a:ln w="9525" cmpd="sng">
              <a:solidFill>
                <a:srgbClr val="0000FF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8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9732567"/>
                </p:ext>
              </p:extLst>
            </p:nvPr>
          </p:nvGraphicFramePr>
          <p:xfrm>
            <a:off x="6060711" y="153949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0" imgW="139700" imgH="139700" progId="Equation.DSMT4">
                    <p:embed/>
                  </p:oleObj>
                </mc:Choice>
                <mc:Fallback>
                  <p:oleObj name="Equation" r:id="rId4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60711" y="153949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1491967"/>
                </p:ext>
              </p:extLst>
            </p:nvPr>
          </p:nvGraphicFramePr>
          <p:xfrm>
            <a:off x="6831939" y="67685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1" imgW="139700" imgH="139700" progId="Equation.DSMT4">
                    <p:embed/>
                  </p:oleObj>
                </mc:Choice>
                <mc:Fallback>
                  <p:oleObj name="Equation" r:id="rId4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939" y="67685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656869"/>
                </p:ext>
              </p:extLst>
            </p:nvPr>
          </p:nvGraphicFramePr>
          <p:xfrm>
            <a:off x="8084032" y="67685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2" imgW="139700" imgH="139700" progId="Equation.DSMT4">
                    <p:embed/>
                  </p:oleObj>
                </mc:Choice>
                <mc:Fallback>
                  <p:oleObj name="Equation" r:id="rId4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84032" y="67685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08918166"/>
                </p:ext>
              </p:extLst>
            </p:nvPr>
          </p:nvGraphicFramePr>
          <p:xfrm>
            <a:off x="8825546" y="147408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3" imgW="139700" imgH="139700" progId="Equation.DSMT4">
                    <p:embed/>
                  </p:oleObj>
                </mc:Choice>
                <mc:Fallback>
                  <p:oleObj name="Equation" r:id="rId4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25546" y="147408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5412934"/>
                </p:ext>
              </p:extLst>
            </p:nvPr>
          </p:nvGraphicFramePr>
          <p:xfrm>
            <a:off x="8856663" y="2540000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4" imgW="139700" imgH="139700" progId="Equation.DSMT4">
                    <p:embed/>
                  </p:oleObj>
                </mc:Choice>
                <mc:Fallback>
                  <p:oleObj name="Equation" r:id="rId4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6663" y="2540000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31315316"/>
                </p:ext>
              </p:extLst>
            </p:nvPr>
          </p:nvGraphicFramePr>
          <p:xfrm>
            <a:off x="8146890" y="3338050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5" imgW="139700" imgH="139700" progId="Equation.DSMT4">
                    <p:embed/>
                  </p:oleObj>
                </mc:Choice>
                <mc:Fallback>
                  <p:oleObj name="Equation" r:id="rId4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6890" y="3338050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96982790"/>
                </p:ext>
              </p:extLst>
            </p:nvPr>
          </p:nvGraphicFramePr>
          <p:xfrm>
            <a:off x="6831939" y="3363112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6" imgW="139700" imgH="139700" progId="Equation.DSMT4">
                    <p:embed/>
                  </p:oleObj>
                </mc:Choice>
                <mc:Fallback>
                  <p:oleObj name="Equation" r:id="rId4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939" y="3363112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0224946"/>
                </p:ext>
              </p:extLst>
            </p:nvPr>
          </p:nvGraphicFramePr>
          <p:xfrm>
            <a:off x="6111937" y="2654300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7" imgW="139700" imgH="139700" progId="Equation.DSMT4">
                    <p:embed/>
                  </p:oleObj>
                </mc:Choice>
                <mc:Fallback>
                  <p:oleObj name="Equation" r:id="rId4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1937" y="2654300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7529240"/>
                </p:ext>
              </p:extLst>
            </p:nvPr>
          </p:nvGraphicFramePr>
          <p:xfrm>
            <a:off x="7926388" y="220663"/>
            <a:ext cx="5318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8" imgW="317500" imgH="177800" progId="Equation.DSMT4">
                    <p:embed/>
                  </p:oleObj>
                </mc:Choice>
                <mc:Fallback>
                  <p:oleObj name="Equation" r:id="rId48" imgW="3175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6388" y="220663"/>
                          <a:ext cx="5318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4288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7"/>
            </p:par>
          </p:childTnLst>
        </p:cTn>
      </p:par>
    </p:tnLst>
    <p:bldLst>
      <p:bldP spid="44" grpId="0"/>
      <p:bldP spid="42" grpId="0"/>
      <p:bldP spid="67" grpId="0" animBg="1"/>
      <p:bldP spid="47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7101" y="507186"/>
            <a:ext cx="526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        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18.)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875637"/>
              </p:ext>
            </p:extLst>
          </p:nvPr>
        </p:nvGraphicFramePr>
        <p:xfrm>
          <a:off x="4899784" y="578907"/>
          <a:ext cx="531812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7500" imgH="139700" progId="Equation.DSMT4">
                  <p:embed/>
                </p:oleObj>
              </mc:Choice>
              <mc:Fallback>
                <p:oleObj name="Equation" r:id="rId2" imgW="3175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99784" y="578907"/>
                        <a:ext cx="531812" cy="23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Oval 81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nut 82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noFill/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3390082"/>
              </p:ext>
            </p:extLst>
          </p:nvPr>
        </p:nvGraphicFramePr>
        <p:xfrm>
          <a:off x="6225017" y="688135"/>
          <a:ext cx="4254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4000" imgH="177800" progId="Equation.DSMT4">
                  <p:embed/>
                </p:oleObj>
              </mc:Choice>
              <mc:Fallback>
                <p:oleObj name="Equation" r:id="rId4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17" y="688135"/>
                        <a:ext cx="4254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1750835"/>
              </p:ext>
            </p:extLst>
          </p:nvPr>
        </p:nvGraphicFramePr>
        <p:xfrm>
          <a:off x="8550114" y="3477412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4000" imgH="177800" progId="Equation.DSMT4">
                  <p:embed/>
                </p:oleObj>
              </mc:Choice>
              <mc:Fallback>
                <p:oleObj name="Equation" r:id="rId6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114" y="3477412"/>
                        <a:ext cx="4254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Donut 87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Freeform 88"/>
          <p:cNvSpPr/>
          <p:nvPr/>
        </p:nvSpPr>
        <p:spPr>
          <a:xfrm>
            <a:off x="7947237" y="2287763"/>
            <a:ext cx="741784" cy="1204539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1" name="Straight Arrow Connector 90"/>
          <p:cNvCxnSpPr/>
          <p:nvPr/>
        </p:nvCxnSpPr>
        <p:spPr>
          <a:xfrm flipV="1">
            <a:off x="7591378" y="1347635"/>
            <a:ext cx="1110178" cy="804919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2572711"/>
              </p:ext>
            </p:extLst>
          </p:nvPr>
        </p:nvGraphicFramePr>
        <p:xfrm>
          <a:off x="8219975" y="1345344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9975" y="1345344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2318840"/>
              </p:ext>
            </p:extLst>
          </p:nvPr>
        </p:nvGraphicFramePr>
        <p:xfrm>
          <a:off x="7750745" y="2234354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01600" progId="Equation.DSMT4">
                  <p:embed/>
                </p:oleObj>
              </mc:Choice>
              <mc:Fallback>
                <p:oleObj name="Equation" r:id="rId1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0745" y="2234354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473764"/>
              </p:ext>
            </p:extLst>
          </p:nvPr>
        </p:nvGraphicFramePr>
        <p:xfrm>
          <a:off x="7699901" y="1793023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01600" progId="Equation.DSMT4">
                  <p:embed/>
                </p:oleObj>
              </mc:Choice>
              <mc:Fallback>
                <p:oleObj name="Equation" r:id="rId1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901" y="1793023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918360"/>
              </p:ext>
            </p:extLst>
          </p:nvPr>
        </p:nvGraphicFramePr>
        <p:xfrm>
          <a:off x="7185158" y="1810597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700" imgH="101600" progId="Equation.DSMT4">
                  <p:embed/>
                </p:oleObj>
              </mc:Choice>
              <mc:Fallback>
                <p:oleObj name="Equation" r:id="rId13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158" y="1810597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736536"/>
              </p:ext>
            </p:extLst>
          </p:nvPr>
        </p:nvGraphicFramePr>
        <p:xfrm>
          <a:off x="7195835" y="2297091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01600" progId="Equation.DSMT4">
                  <p:embed/>
                </p:oleObj>
              </mc:Choice>
              <mc:Fallback>
                <p:oleObj name="Equation" r:id="rId14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5835" y="2297091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8594936"/>
              </p:ext>
            </p:extLst>
          </p:nvPr>
        </p:nvGraphicFramePr>
        <p:xfrm>
          <a:off x="7457030" y="1702683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01600" progId="Equation.DSMT4">
                  <p:embed/>
                </p:oleObj>
              </mc:Choice>
              <mc:Fallback>
                <p:oleObj name="Equation" r:id="rId15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7030" y="1702683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5776602"/>
              </p:ext>
            </p:extLst>
          </p:nvPr>
        </p:nvGraphicFramePr>
        <p:xfrm>
          <a:off x="7485015" y="2436423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01600" progId="Equation.DSMT4">
                  <p:embed/>
                </p:oleObj>
              </mc:Choice>
              <mc:Fallback>
                <p:oleObj name="Equation" r:id="rId16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5015" y="2436423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7480565"/>
              </p:ext>
            </p:extLst>
          </p:nvPr>
        </p:nvGraphicFramePr>
        <p:xfrm>
          <a:off x="7121658" y="2056154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9700" imgH="101600" progId="Equation.DSMT4">
                  <p:embed/>
                </p:oleObj>
              </mc:Choice>
              <mc:Fallback>
                <p:oleObj name="Equation" r:id="rId1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1658" y="2056154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3480159"/>
              </p:ext>
            </p:extLst>
          </p:nvPr>
        </p:nvGraphicFramePr>
        <p:xfrm>
          <a:off x="7810441" y="2056154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01600" progId="Equation.DSMT4">
                  <p:embed/>
                </p:oleObj>
              </mc:Choice>
              <mc:Fallback>
                <p:oleObj name="Equation" r:id="rId18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441" y="2056154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6800983" y="1284288"/>
            <a:ext cx="1611180" cy="1689100"/>
            <a:chOff x="6800983" y="1284288"/>
            <a:chExt cx="1611180" cy="1689100"/>
          </a:xfrm>
        </p:grpSpPr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15314481"/>
                </p:ext>
              </p:extLst>
            </p:nvPr>
          </p:nvGraphicFramePr>
          <p:xfrm>
            <a:off x="7489825" y="270827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39700" progId="Equation.DSMT4">
                    <p:embed/>
                  </p:oleObj>
                </mc:Choice>
                <mc:Fallback>
                  <p:oleObj name="Equation" r:id="rId1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9825" y="270827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22124404"/>
                </p:ext>
              </p:extLst>
            </p:nvPr>
          </p:nvGraphicFramePr>
          <p:xfrm>
            <a:off x="7448550" y="1284288"/>
            <a:ext cx="274638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8550" y="1284288"/>
                          <a:ext cx="274638" cy="266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6194725"/>
                </p:ext>
              </p:extLst>
            </p:nvPr>
          </p:nvGraphicFramePr>
          <p:xfrm>
            <a:off x="6800983" y="205615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0983" y="205615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58452323"/>
                </p:ext>
              </p:extLst>
            </p:nvPr>
          </p:nvGraphicFramePr>
          <p:xfrm>
            <a:off x="8139113" y="200342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9700" imgH="139700" progId="Equation.DSMT4">
                    <p:embed/>
                  </p:oleObj>
                </mc:Choice>
                <mc:Fallback>
                  <p:oleObj name="Equation" r:id="rId2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39113" y="200342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6229303"/>
                </p:ext>
              </p:extLst>
            </p:nvPr>
          </p:nvGraphicFramePr>
          <p:xfrm>
            <a:off x="7020164" y="2496666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0164" y="2496666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1720978"/>
                </p:ext>
              </p:extLst>
            </p:nvPr>
          </p:nvGraphicFramePr>
          <p:xfrm>
            <a:off x="6950208" y="1539493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39700" progId="Equation.DSMT4">
                    <p:embed/>
                  </p:oleObj>
                </mc:Choice>
                <mc:Fallback>
                  <p:oleObj name="Equation" r:id="rId2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0208" y="1539493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99107744"/>
                </p:ext>
              </p:extLst>
            </p:nvPr>
          </p:nvGraphicFramePr>
          <p:xfrm>
            <a:off x="7985125" y="1543050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85125" y="1543050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8114962"/>
                </p:ext>
              </p:extLst>
            </p:nvPr>
          </p:nvGraphicFramePr>
          <p:xfrm>
            <a:off x="7965455" y="2451072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39700" progId="Equation.DSMT4">
                    <p:embed/>
                  </p:oleObj>
                </mc:Choice>
                <mc:Fallback>
                  <p:oleObj name="Equation" r:id="rId2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5455" y="2451072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3" name="Freeform 112"/>
          <p:cNvSpPr/>
          <p:nvPr/>
        </p:nvSpPr>
        <p:spPr>
          <a:xfrm rot="17924133" flipH="1">
            <a:off x="6644948" y="384497"/>
            <a:ext cx="997505" cy="1328628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31874"/>
              </p:ext>
            </p:extLst>
          </p:nvPr>
        </p:nvGraphicFramePr>
        <p:xfrm>
          <a:off x="8932864" y="2024804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39700" progId="Equation.DSMT4">
                  <p:embed/>
                </p:oleObj>
              </mc:Choice>
              <mc:Fallback>
                <p:oleObj name="Equation" r:id="rId2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2864" y="2024804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34045"/>
              </p:ext>
            </p:extLst>
          </p:nvPr>
        </p:nvGraphicFramePr>
        <p:xfrm>
          <a:off x="7477619" y="349646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39700" imgH="139700" progId="Equation.DSMT4">
                  <p:embed/>
                </p:oleObj>
              </mc:Choice>
              <mc:Fallback>
                <p:oleObj name="Equation" r:id="rId3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619" y="349646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1620247"/>
              </p:ext>
            </p:extLst>
          </p:nvPr>
        </p:nvGraphicFramePr>
        <p:xfrm>
          <a:off x="6020230" y="202844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39700" imgH="139700" progId="Equation.DSMT4">
                  <p:embed/>
                </p:oleObj>
              </mc:Choice>
              <mc:Fallback>
                <p:oleObj name="Equation" r:id="rId3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0230" y="202844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4801239"/>
              </p:ext>
            </p:extLst>
          </p:nvPr>
        </p:nvGraphicFramePr>
        <p:xfrm>
          <a:off x="7474332" y="551569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39700" imgH="139700" progId="Equation.DSMT4">
                  <p:embed/>
                </p:oleObj>
              </mc:Choice>
              <mc:Fallback>
                <p:oleObj name="Equation" r:id="rId3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4332" y="551569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758217"/>
              </p:ext>
            </p:extLst>
          </p:nvPr>
        </p:nvGraphicFramePr>
        <p:xfrm>
          <a:off x="6279231" y="2992438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39700" imgH="139700" progId="Equation.DSMT4">
                  <p:embed/>
                </p:oleObj>
              </mc:Choice>
              <mc:Fallback>
                <p:oleObj name="Equation" r:id="rId3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231" y="2992438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8912219"/>
              </p:ext>
            </p:extLst>
          </p:nvPr>
        </p:nvGraphicFramePr>
        <p:xfrm>
          <a:off x="6377909" y="1054084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39700" imgH="139700" progId="Equation.DSMT4">
                  <p:embed/>
                </p:oleObj>
              </mc:Choice>
              <mc:Fallback>
                <p:oleObj name="Equation" r:id="rId3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7909" y="1054084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5411309"/>
              </p:ext>
            </p:extLst>
          </p:nvPr>
        </p:nvGraphicFramePr>
        <p:xfrm>
          <a:off x="8552496" y="991349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39700" imgH="139700" progId="Equation.DSMT4">
                  <p:embed/>
                </p:oleObj>
              </mc:Choice>
              <mc:Fallback>
                <p:oleObj name="Equation" r:id="rId3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2496" y="991349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7438208"/>
              </p:ext>
            </p:extLst>
          </p:nvPr>
        </p:nvGraphicFramePr>
        <p:xfrm>
          <a:off x="8600121" y="2976535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139700" imgH="139700" progId="Equation.DSMT4">
                  <p:embed/>
                </p:oleObj>
              </mc:Choice>
              <mc:Fallback>
                <p:oleObj name="Equation" r:id="rId3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0121" y="2976535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" name="Freeform 122"/>
          <p:cNvSpPr/>
          <p:nvPr/>
        </p:nvSpPr>
        <p:spPr>
          <a:xfrm>
            <a:off x="8460421" y="410093"/>
            <a:ext cx="165100" cy="660400"/>
          </a:xfrm>
          <a:custGeom>
            <a:avLst/>
            <a:gdLst>
              <a:gd name="connsiteX0" fmla="*/ 0 w 165100"/>
              <a:gd name="connsiteY0" fmla="*/ 660400 h 660400"/>
              <a:gd name="connsiteX1" fmla="*/ 165100 w 165100"/>
              <a:gd name="connsiteY1" fmla="*/ 254000 h 660400"/>
              <a:gd name="connsiteX2" fmla="*/ 0 w 165100"/>
              <a:gd name="connsiteY2" fmla="*/ 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660400">
                <a:moveTo>
                  <a:pt x="0" y="660400"/>
                </a:moveTo>
                <a:cubicBezTo>
                  <a:pt x="82550" y="512233"/>
                  <a:pt x="165100" y="364067"/>
                  <a:pt x="165100" y="254000"/>
                </a:cubicBezTo>
                <a:cubicBezTo>
                  <a:pt x="165100" y="143933"/>
                  <a:pt x="0" y="0"/>
                  <a:pt x="0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7022839"/>
              </p:ext>
            </p:extLst>
          </p:nvPr>
        </p:nvGraphicFramePr>
        <p:xfrm>
          <a:off x="6060711" y="155854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39700" imgH="139700" progId="Equation.DSMT4">
                  <p:embed/>
                </p:oleObj>
              </mc:Choice>
              <mc:Fallback>
                <p:oleObj name="Equation" r:id="rId3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0711" y="155854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120566"/>
              </p:ext>
            </p:extLst>
          </p:nvPr>
        </p:nvGraphicFramePr>
        <p:xfrm>
          <a:off x="6831939" y="69590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39700" imgH="139700" progId="Equation.DSMT4">
                  <p:embed/>
                </p:oleObj>
              </mc:Choice>
              <mc:Fallback>
                <p:oleObj name="Equation" r:id="rId3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39" y="69590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397948"/>
              </p:ext>
            </p:extLst>
          </p:nvPr>
        </p:nvGraphicFramePr>
        <p:xfrm>
          <a:off x="8084032" y="69590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39700" imgH="139700" progId="Equation.DSMT4">
                  <p:embed/>
                </p:oleObj>
              </mc:Choice>
              <mc:Fallback>
                <p:oleObj name="Equation" r:id="rId4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4032" y="69590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4296352"/>
              </p:ext>
            </p:extLst>
          </p:nvPr>
        </p:nvGraphicFramePr>
        <p:xfrm>
          <a:off x="8825546" y="149313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1" imgW="139700" imgH="139700" progId="Equation.DSMT4">
                  <p:embed/>
                </p:oleObj>
              </mc:Choice>
              <mc:Fallback>
                <p:oleObj name="Equation" r:id="rId4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5546" y="149313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249141"/>
              </p:ext>
            </p:extLst>
          </p:nvPr>
        </p:nvGraphicFramePr>
        <p:xfrm>
          <a:off x="8856663" y="255905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39700" imgH="139700" progId="Equation.DSMT4">
                  <p:embed/>
                </p:oleObj>
              </mc:Choice>
              <mc:Fallback>
                <p:oleObj name="Equation" r:id="rId4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6663" y="255905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6366513"/>
              </p:ext>
            </p:extLst>
          </p:nvPr>
        </p:nvGraphicFramePr>
        <p:xfrm>
          <a:off x="8146890" y="335710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3" imgW="139700" imgH="139700" progId="Equation.DSMT4">
                  <p:embed/>
                </p:oleObj>
              </mc:Choice>
              <mc:Fallback>
                <p:oleObj name="Equation" r:id="rId4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6890" y="335710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14491"/>
              </p:ext>
            </p:extLst>
          </p:nvPr>
        </p:nvGraphicFramePr>
        <p:xfrm>
          <a:off x="6831939" y="338216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39700" imgH="139700" progId="Equation.DSMT4">
                  <p:embed/>
                </p:oleObj>
              </mc:Choice>
              <mc:Fallback>
                <p:oleObj name="Equation" r:id="rId4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39" y="338216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7699626"/>
              </p:ext>
            </p:extLst>
          </p:nvPr>
        </p:nvGraphicFramePr>
        <p:xfrm>
          <a:off x="6111937" y="267335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5" imgW="139700" imgH="139700" progId="Equation.DSMT4">
                  <p:embed/>
                </p:oleObj>
              </mc:Choice>
              <mc:Fallback>
                <p:oleObj name="Equation" r:id="rId4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937" y="267335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389094"/>
              </p:ext>
            </p:extLst>
          </p:nvPr>
        </p:nvGraphicFramePr>
        <p:xfrm>
          <a:off x="7926388" y="239713"/>
          <a:ext cx="53181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317500" imgH="177800" progId="Equation.DSMT4">
                  <p:embed/>
                </p:oleObj>
              </mc:Choice>
              <mc:Fallback>
                <p:oleObj name="Equation" r:id="rId46" imgW="3175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6388" y="239713"/>
                        <a:ext cx="53181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810476" y="976650"/>
            <a:ext cx="45743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Using an imaginary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&gt; c</a:t>
            </a:r>
            <a:r>
              <a:rPr lang="en-US" sz="2000" dirty="0">
                <a:latin typeface="Times New Roman"/>
                <a:cs typeface="Times New Roman"/>
              </a:rPr>
              <a:t>, and including ALL the charge enclosed, we can write: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15959" y="3654623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" name="Oval 1"/>
          <p:cNvSpPr/>
          <p:nvPr/>
        </p:nvSpPr>
        <p:spPr>
          <a:xfrm>
            <a:off x="5702511" y="276387"/>
            <a:ext cx="3765033" cy="3765033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4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287718"/>
              </p:ext>
            </p:extLst>
          </p:nvPr>
        </p:nvGraphicFramePr>
        <p:xfrm>
          <a:off x="1201738" y="2135188"/>
          <a:ext cx="3656012" cy="317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2184400" imgH="1892300" progId="Equation.DSMT4">
                  <p:embed/>
                </p:oleObj>
              </mc:Choice>
              <mc:Fallback>
                <p:oleObj name="Equation" r:id="rId48" imgW="2184400" imgH="1892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201738" y="2135188"/>
                        <a:ext cx="3656012" cy="3179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5" name="Straight Arrow Connector 134"/>
          <p:cNvCxnSpPr/>
          <p:nvPr/>
        </p:nvCxnSpPr>
        <p:spPr>
          <a:xfrm>
            <a:off x="7585028" y="2152554"/>
            <a:ext cx="1477055" cy="1104997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2012421"/>
              </p:ext>
            </p:extLst>
          </p:nvPr>
        </p:nvGraphicFramePr>
        <p:xfrm>
          <a:off x="8430258" y="2543148"/>
          <a:ext cx="169863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101600" imgH="127000" progId="Equation.DSMT4">
                  <p:embed/>
                </p:oleObj>
              </mc:Choice>
              <mc:Fallback>
                <p:oleObj name="Equation" r:id="rId50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30258" y="2543148"/>
                        <a:ext cx="169863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967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5"/>
            </p:par>
          </p:childTnLst>
        </p:cTn>
      </p:par>
    </p:tnLst>
    <p:bldLst>
      <p:bldP spid="44" grpId="0"/>
      <p:bldP spid="36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7100" y="507186"/>
            <a:ext cx="554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          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19.)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8381666"/>
              </p:ext>
            </p:extLst>
          </p:nvPr>
        </p:nvGraphicFramePr>
        <p:xfrm>
          <a:off x="4867095" y="532459"/>
          <a:ext cx="681038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400" imgH="165100" progId="Equation.DSMT4">
                  <p:embed/>
                </p:oleObj>
              </mc:Choice>
              <mc:Fallback>
                <p:oleObj name="Equation" r:id="rId2" imgW="4064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67095" y="532459"/>
                        <a:ext cx="681038" cy="27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Oval 81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nut 82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noFill/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2891738"/>
              </p:ext>
            </p:extLst>
          </p:nvPr>
        </p:nvGraphicFramePr>
        <p:xfrm>
          <a:off x="7674816" y="1520449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7000" imgH="165100" progId="Equation.DSMT4">
                  <p:embed/>
                </p:oleObj>
              </mc:Choice>
              <mc:Fallback>
                <p:oleObj name="Equation" r:id="rId4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4816" y="1520449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785997"/>
              </p:ext>
            </p:extLst>
          </p:nvPr>
        </p:nvGraphicFramePr>
        <p:xfrm>
          <a:off x="6225017" y="688135"/>
          <a:ext cx="4254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4000" imgH="177800" progId="Equation.DSMT4">
                  <p:embed/>
                </p:oleObj>
              </mc:Choice>
              <mc:Fallback>
                <p:oleObj name="Equation" r:id="rId6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17" y="688135"/>
                        <a:ext cx="4254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097203"/>
              </p:ext>
            </p:extLst>
          </p:nvPr>
        </p:nvGraphicFramePr>
        <p:xfrm>
          <a:off x="8550114" y="3477412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4000" imgH="177800" progId="Equation.DSMT4">
                  <p:embed/>
                </p:oleObj>
              </mc:Choice>
              <mc:Fallback>
                <p:oleObj name="Equation" r:id="rId8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114" y="3477412"/>
                        <a:ext cx="4254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Donut 87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Freeform 88"/>
          <p:cNvSpPr/>
          <p:nvPr/>
        </p:nvSpPr>
        <p:spPr>
          <a:xfrm>
            <a:off x="7947237" y="2287763"/>
            <a:ext cx="741784" cy="1204539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7593826" y="1383444"/>
            <a:ext cx="120792" cy="76911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7591378" y="1347635"/>
            <a:ext cx="1110178" cy="804919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6719507"/>
              </p:ext>
            </p:extLst>
          </p:nvPr>
        </p:nvGraphicFramePr>
        <p:xfrm>
          <a:off x="8308875" y="1269144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8875" y="1269144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2819628"/>
              </p:ext>
            </p:extLst>
          </p:nvPr>
        </p:nvGraphicFramePr>
        <p:xfrm>
          <a:off x="7750745" y="2234354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01600" progId="Equation.DSMT4">
                  <p:embed/>
                </p:oleObj>
              </mc:Choice>
              <mc:Fallback>
                <p:oleObj name="Equation" r:id="rId1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0745" y="2234354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7526327"/>
              </p:ext>
            </p:extLst>
          </p:nvPr>
        </p:nvGraphicFramePr>
        <p:xfrm>
          <a:off x="7699901" y="1793023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01600" progId="Equation.DSMT4">
                  <p:embed/>
                </p:oleObj>
              </mc:Choice>
              <mc:Fallback>
                <p:oleObj name="Equation" r:id="rId14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9901" y="1793023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7550602"/>
              </p:ext>
            </p:extLst>
          </p:nvPr>
        </p:nvGraphicFramePr>
        <p:xfrm>
          <a:off x="7185158" y="1810597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01600" progId="Equation.DSMT4">
                  <p:embed/>
                </p:oleObj>
              </mc:Choice>
              <mc:Fallback>
                <p:oleObj name="Equation" r:id="rId15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5158" y="1810597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72668"/>
              </p:ext>
            </p:extLst>
          </p:nvPr>
        </p:nvGraphicFramePr>
        <p:xfrm>
          <a:off x="7195835" y="2297091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01600" progId="Equation.DSMT4">
                  <p:embed/>
                </p:oleObj>
              </mc:Choice>
              <mc:Fallback>
                <p:oleObj name="Equation" r:id="rId16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5835" y="2297091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0978904"/>
              </p:ext>
            </p:extLst>
          </p:nvPr>
        </p:nvGraphicFramePr>
        <p:xfrm>
          <a:off x="7457030" y="1702683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9700" imgH="101600" progId="Equation.DSMT4">
                  <p:embed/>
                </p:oleObj>
              </mc:Choice>
              <mc:Fallback>
                <p:oleObj name="Equation" r:id="rId1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7030" y="1702683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8020597"/>
              </p:ext>
            </p:extLst>
          </p:nvPr>
        </p:nvGraphicFramePr>
        <p:xfrm>
          <a:off x="7485015" y="2436423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01600" progId="Equation.DSMT4">
                  <p:embed/>
                </p:oleObj>
              </mc:Choice>
              <mc:Fallback>
                <p:oleObj name="Equation" r:id="rId18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5015" y="2436423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0495935"/>
              </p:ext>
            </p:extLst>
          </p:nvPr>
        </p:nvGraphicFramePr>
        <p:xfrm>
          <a:off x="7121658" y="2056154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9700" imgH="101600" progId="Equation.DSMT4">
                  <p:embed/>
                </p:oleObj>
              </mc:Choice>
              <mc:Fallback>
                <p:oleObj name="Equation" r:id="rId19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1658" y="2056154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677032"/>
              </p:ext>
            </p:extLst>
          </p:nvPr>
        </p:nvGraphicFramePr>
        <p:xfrm>
          <a:off x="7810441" y="2056154"/>
          <a:ext cx="273591" cy="19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01600" progId="Equation.DSMT4">
                  <p:embed/>
                </p:oleObj>
              </mc:Choice>
              <mc:Fallback>
                <p:oleObj name="Equation" r:id="rId2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0441" y="2056154"/>
                        <a:ext cx="273591" cy="19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4" name="Group 103"/>
          <p:cNvGrpSpPr/>
          <p:nvPr/>
        </p:nvGrpSpPr>
        <p:grpSpPr>
          <a:xfrm>
            <a:off x="6800983" y="1284288"/>
            <a:ext cx="1611180" cy="1689100"/>
            <a:chOff x="6800983" y="1284288"/>
            <a:chExt cx="1611180" cy="1689100"/>
          </a:xfrm>
        </p:grpSpPr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2184192"/>
                </p:ext>
              </p:extLst>
            </p:nvPr>
          </p:nvGraphicFramePr>
          <p:xfrm>
            <a:off x="7489825" y="270827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9825" y="270827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5446808"/>
                </p:ext>
              </p:extLst>
            </p:nvPr>
          </p:nvGraphicFramePr>
          <p:xfrm>
            <a:off x="7448550" y="1284288"/>
            <a:ext cx="274638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8550" y="1284288"/>
                          <a:ext cx="274638" cy="266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19559530"/>
                </p:ext>
              </p:extLst>
            </p:nvPr>
          </p:nvGraphicFramePr>
          <p:xfrm>
            <a:off x="6800983" y="205615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0983" y="205615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5873757"/>
                </p:ext>
              </p:extLst>
            </p:nvPr>
          </p:nvGraphicFramePr>
          <p:xfrm>
            <a:off x="8139113" y="200342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39700" progId="Equation.DSMT4">
                    <p:embed/>
                  </p:oleObj>
                </mc:Choice>
                <mc:Fallback>
                  <p:oleObj name="Equation" r:id="rId2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39113" y="200342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87346608"/>
                </p:ext>
              </p:extLst>
            </p:nvPr>
          </p:nvGraphicFramePr>
          <p:xfrm>
            <a:off x="7020164" y="2496666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0164" y="2496666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7440835"/>
                </p:ext>
              </p:extLst>
            </p:nvPr>
          </p:nvGraphicFramePr>
          <p:xfrm>
            <a:off x="6950208" y="1539493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39700" progId="Equation.DSMT4">
                    <p:embed/>
                  </p:oleObj>
                </mc:Choice>
                <mc:Fallback>
                  <p:oleObj name="Equation" r:id="rId2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0208" y="1539493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7589057"/>
                </p:ext>
              </p:extLst>
            </p:nvPr>
          </p:nvGraphicFramePr>
          <p:xfrm>
            <a:off x="7985125" y="1543050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39700" progId="Equation.DSMT4">
                    <p:embed/>
                  </p:oleObj>
                </mc:Choice>
                <mc:Fallback>
                  <p:oleObj name="Equation" r:id="rId2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85125" y="1543050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91525222"/>
                </p:ext>
              </p:extLst>
            </p:nvPr>
          </p:nvGraphicFramePr>
          <p:xfrm>
            <a:off x="7965455" y="2451072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39700" progId="Equation.DSMT4">
                    <p:embed/>
                  </p:oleObj>
                </mc:Choice>
                <mc:Fallback>
                  <p:oleObj name="Equation" r:id="rId3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5455" y="2451072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3" name="Freeform 112"/>
          <p:cNvSpPr/>
          <p:nvPr/>
        </p:nvSpPr>
        <p:spPr>
          <a:xfrm rot="17924133" flipH="1">
            <a:off x="6644948" y="384497"/>
            <a:ext cx="997505" cy="1328628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29977"/>
              </p:ext>
            </p:extLst>
          </p:nvPr>
        </p:nvGraphicFramePr>
        <p:xfrm>
          <a:off x="8932864" y="2024804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39700" imgH="139700" progId="Equation.DSMT4">
                  <p:embed/>
                </p:oleObj>
              </mc:Choice>
              <mc:Fallback>
                <p:oleObj name="Equation" r:id="rId3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2864" y="2024804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5274932"/>
              </p:ext>
            </p:extLst>
          </p:nvPr>
        </p:nvGraphicFramePr>
        <p:xfrm>
          <a:off x="7477619" y="349646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39700" imgH="139700" progId="Equation.DSMT4">
                  <p:embed/>
                </p:oleObj>
              </mc:Choice>
              <mc:Fallback>
                <p:oleObj name="Equation" r:id="rId3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619" y="349646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4096535"/>
              </p:ext>
            </p:extLst>
          </p:nvPr>
        </p:nvGraphicFramePr>
        <p:xfrm>
          <a:off x="6020230" y="202844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39700" imgH="139700" progId="Equation.DSMT4">
                  <p:embed/>
                </p:oleObj>
              </mc:Choice>
              <mc:Fallback>
                <p:oleObj name="Equation" r:id="rId3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0230" y="202844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242650"/>
              </p:ext>
            </p:extLst>
          </p:nvPr>
        </p:nvGraphicFramePr>
        <p:xfrm>
          <a:off x="7474332" y="551569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39700" imgH="139700" progId="Equation.DSMT4">
                  <p:embed/>
                </p:oleObj>
              </mc:Choice>
              <mc:Fallback>
                <p:oleObj name="Equation" r:id="rId3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4332" y="551569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6716618"/>
              </p:ext>
            </p:extLst>
          </p:nvPr>
        </p:nvGraphicFramePr>
        <p:xfrm>
          <a:off x="6279231" y="2992438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39700" imgH="139700" progId="Equation.DSMT4">
                  <p:embed/>
                </p:oleObj>
              </mc:Choice>
              <mc:Fallback>
                <p:oleObj name="Equation" r:id="rId3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231" y="2992438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3489383"/>
              </p:ext>
            </p:extLst>
          </p:nvPr>
        </p:nvGraphicFramePr>
        <p:xfrm>
          <a:off x="6377909" y="1054084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139700" imgH="139700" progId="Equation.DSMT4">
                  <p:embed/>
                </p:oleObj>
              </mc:Choice>
              <mc:Fallback>
                <p:oleObj name="Equation" r:id="rId3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7909" y="1054084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896066"/>
              </p:ext>
            </p:extLst>
          </p:nvPr>
        </p:nvGraphicFramePr>
        <p:xfrm>
          <a:off x="8552496" y="991349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39700" imgH="139700" progId="Equation.DSMT4">
                  <p:embed/>
                </p:oleObj>
              </mc:Choice>
              <mc:Fallback>
                <p:oleObj name="Equation" r:id="rId3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2496" y="991349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981317"/>
              </p:ext>
            </p:extLst>
          </p:nvPr>
        </p:nvGraphicFramePr>
        <p:xfrm>
          <a:off x="8600121" y="2976535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39700" imgH="139700" progId="Equation.DSMT4">
                  <p:embed/>
                </p:oleObj>
              </mc:Choice>
              <mc:Fallback>
                <p:oleObj name="Equation" r:id="rId3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0121" y="2976535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" name="Freeform 122"/>
          <p:cNvSpPr/>
          <p:nvPr/>
        </p:nvSpPr>
        <p:spPr>
          <a:xfrm>
            <a:off x="8460421" y="410093"/>
            <a:ext cx="165100" cy="660400"/>
          </a:xfrm>
          <a:custGeom>
            <a:avLst/>
            <a:gdLst>
              <a:gd name="connsiteX0" fmla="*/ 0 w 165100"/>
              <a:gd name="connsiteY0" fmla="*/ 660400 h 660400"/>
              <a:gd name="connsiteX1" fmla="*/ 165100 w 165100"/>
              <a:gd name="connsiteY1" fmla="*/ 254000 h 660400"/>
              <a:gd name="connsiteX2" fmla="*/ 0 w 165100"/>
              <a:gd name="connsiteY2" fmla="*/ 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660400">
                <a:moveTo>
                  <a:pt x="0" y="660400"/>
                </a:moveTo>
                <a:cubicBezTo>
                  <a:pt x="82550" y="512233"/>
                  <a:pt x="165100" y="364067"/>
                  <a:pt x="165100" y="254000"/>
                </a:cubicBezTo>
                <a:cubicBezTo>
                  <a:pt x="165100" y="143933"/>
                  <a:pt x="0" y="0"/>
                  <a:pt x="0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2587711"/>
              </p:ext>
            </p:extLst>
          </p:nvPr>
        </p:nvGraphicFramePr>
        <p:xfrm>
          <a:off x="6060711" y="155854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39700" imgH="139700" progId="Equation.DSMT4">
                  <p:embed/>
                </p:oleObj>
              </mc:Choice>
              <mc:Fallback>
                <p:oleObj name="Equation" r:id="rId4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0711" y="155854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839148"/>
              </p:ext>
            </p:extLst>
          </p:nvPr>
        </p:nvGraphicFramePr>
        <p:xfrm>
          <a:off x="6831939" y="69590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1" imgW="139700" imgH="139700" progId="Equation.DSMT4">
                  <p:embed/>
                </p:oleObj>
              </mc:Choice>
              <mc:Fallback>
                <p:oleObj name="Equation" r:id="rId4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39" y="69590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738621"/>
              </p:ext>
            </p:extLst>
          </p:nvPr>
        </p:nvGraphicFramePr>
        <p:xfrm>
          <a:off x="8084032" y="69590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39700" imgH="139700" progId="Equation.DSMT4">
                  <p:embed/>
                </p:oleObj>
              </mc:Choice>
              <mc:Fallback>
                <p:oleObj name="Equation" r:id="rId4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4032" y="69590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1225532"/>
              </p:ext>
            </p:extLst>
          </p:nvPr>
        </p:nvGraphicFramePr>
        <p:xfrm>
          <a:off x="8825546" y="149313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3" imgW="139700" imgH="139700" progId="Equation.DSMT4">
                  <p:embed/>
                </p:oleObj>
              </mc:Choice>
              <mc:Fallback>
                <p:oleObj name="Equation" r:id="rId4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5546" y="149313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074779"/>
              </p:ext>
            </p:extLst>
          </p:nvPr>
        </p:nvGraphicFramePr>
        <p:xfrm>
          <a:off x="8856663" y="255905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39700" imgH="139700" progId="Equation.DSMT4">
                  <p:embed/>
                </p:oleObj>
              </mc:Choice>
              <mc:Fallback>
                <p:oleObj name="Equation" r:id="rId4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6663" y="255905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555254"/>
              </p:ext>
            </p:extLst>
          </p:nvPr>
        </p:nvGraphicFramePr>
        <p:xfrm>
          <a:off x="8146890" y="335710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5" imgW="139700" imgH="139700" progId="Equation.DSMT4">
                  <p:embed/>
                </p:oleObj>
              </mc:Choice>
              <mc:Fallback>
                <p:oleObj name="Equation" r:id="rId4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6890" y="335710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4183872"/>
              </p:ext>
            </p:extLst>
          </p:nvPr>
        </p:nvGraphicFramePr>
        <p:xfrm>
          <a:off x="6831939" y="338216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139700" imgH="139700" progId="Equation.DSMT4">
                  <p:embed/>
                </p:oleObj>
              </mc:Choice>
              <mc:Fallback>
                <p:oleObj name="Equation" r:id="rId4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39" y="338216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733301"/>
              </p:ext>
            </p:extLst>
          </p:nvPr>
        </p:nvGraphicFramePr>
        <p:xfrm>
          <a:off x="6111937" y="267335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7" imgW="139700" imgH="139700" progId="Equation.DSMT4">
                  <p:embed/>
                </p:oleObj>
              </mc:Choice>
              <mc:Fallback>
                <p:oleObj name="Equation" r:id="rId4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937" y="267335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5130552"/>
              </p:ext>
            </p:extLst>
          </p:nvPr>
        </p:nvGraphicFramePr>
        <p:xfrm>
          <a:off x="7926388" y="239713"/>
          <a:ext cx="53181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317500" imgH="177800" progId="Equation.DSMT4">
                  <p:embed/>
                </p:oleObj>
              </mc:Choice>
              <mc:Fallback>
                <p:oleObj name="Equation" r:id="rId48" imgW="3175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6388" y="239713"/>
                        <a:ext cx="53181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810475" y="1090950"/>
            <a:ext cx="5114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Using an imaginary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latin typeface="Times New Roman"/>
                <a:cs typeface="Times New Roman"/>
              </a:rPr>
              <a:t>is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inside the shell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25067" y="3546595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" name="Oval 1"/>
          <p:cNvSpPr/>
          <p:nvPr/>
        </p:nvSpPr>
        <p:spPr>
          <a:xfrm>
            <a:off x="6572581" y="1165997"/>
            <a:ext cx="2018970" cy="1985186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4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1439781"/>
              </p:ext>
            </p:extLst>
          </p:nvPr>
        </p:nvGraphicFramePr>
        <p:xfrm>
          <a:off x="1785938" y="2145918"/>
          <a:ext cx="3125787" cy="153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1866900" imgH="914400" progId="Equation.DSMT4">
                  <p:embed/>
                </p:oleObj>
              </mc:Choice>
              <mc:Fallback>
                <p:oleObj name="Equation" r:id="rId50" imgW="186690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785938" y="2145918"/>
                        <a:ext cx="3125787" cy="1535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5" name="Straight Arrow Connector 134"/>
          <p:cNvCxnSpPr/>
          <p:nvPr/>
        </p:nvCxnSpPr>
        <p:spPr>
          <a:xfrm flipV="1">
            <a:off x="7585028" y="1895483"/>
            <a:ext cx="965086" cy="25707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132975"/>
              </p:ext>
            </p:extLst>
          </p:nvPr>
        </p:nvGraphicFramePr>
        <p:xfrm>
          <a:off x="8139012" y="1793023"/>
          <a:ext cx="169863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2" imgW="101600" imgH="127000" progId="Equation.DSMT4">
                  <p:embed/>
                </p:oleObj>
              </mc:Choice>
              <mc:Fallback>
                <p:oleObj name="Equation" r:id="rId52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39012" y="1793023"/>
                        <a:ext cx="169863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6535161" y="3022600"/>
            <a:ext cx="494143" cy="577850"/>
          </a:xfrm>
          <a:custGeom>
            <a:avLst/>
            <a:gdLst>
              <a:gd name="connsiteX0" fmla="*/ 43439 w 494143"/>
              <a:gd name="connsiteY0" fmla="*/ 577850 h 577850"/>
              <a:gd name="connsiteX1" fmla="*/ 37089 w 494143"/>
              <a:gd name="connsiteY1" fmla="*/ 361950 h 577850"/>
              <a:gd name="connsiteX2" fmla="*/ 443489 w 494143"/>
              <a:gd name="connsiteY2" fmla="*/ 234950 h 577850"/>
              <a:gd name="connsiteX3" fmla="*/ 487939 w 494143"/>
              <a:gd name="connsiteY3" fmla="*/ 0 h 577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4143" h="577850">
                <a:moveTo>
                  <a:pt x="43439" y="577850"/>
                </a:moveTo>
                <a:cubicBezTo>
                  <a:pt x="6926" y="498475"/>
                  <a:pt x="-29586" y="419100"/>
                  <a:pt x="37089" y="361950"/>
                </a:cubicBezTo>
                <a:cubicBezTo>
                  <a:pt x="103764" y="304800"/>
                  <a:pt x="368347" y="295275"/>
                  <a:pt x="443489" y="234950"/>
                </a:cubicBezTo>
                <a:cubicBezTo>
                  <a:pt x="518631" y="174625"/>
                  <a:pt x="487939" y="0"/>
                  <a:pt x="487939" y="0"/>
                </a:cubicBezTo>
              </a:path>
            </a:pathLst>
          </a:cu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13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8"/>
            </p:par>
          </p:childTnLst>
        </p:cTn>
      </p:par>
    </p:tnLst>
    <p:bldLst>
      <p:bldP spid="44" grpId="0"/>
      <p:bldP spid="36" grpId="0"/>
      <p:bldP spid="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477100" y="507186"/>
            <a:ext cx="55431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d.) 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          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20.)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2824131"/>
              </p:ext>
            </p:extLst>
          </p:nvPr>
        </p:nvGraphicFramePr>
        <p:xfrm>
          <a:off x="4880146" y="541748"/>
          <a:ext cx="703262" cy="277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19100" imgH="165100" progId="Equation.DSMT4">
                  <p:embed/>
                </p:oleObj>
              </mc:Choice>
              <mc:Fallback>
                <p:oleObj name="Equation" r:id="rId2" imgW="4191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880146" y="541748"/>
                        <a:ext cx="703262" cy="277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Oval 81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nut 82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noFill/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7665997"/>
              </p:ext>
            </p:extLst>
          </p:nvPr>
        </p:nvGraphicFramePr>
        <p:xfrm>
          <a:off x="7674816" y="1520449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7000" imgH="165100" progId="Equation.DSMT4">
                  <p:embed/>
                </p:oleObj>
              </mc:Choice>
              <mc:Fallback>
                <p:oleObj name="Equation" r:id="rId4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4816" y="1520449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24812"/>
              </p:ext>
            </p:extLst>
          </p:nvPr>
        </p:nvGraphicFramePr>
        <p:xfrm>
          <a:off x="6225017" y="688135"/>
          <a:ext cx="4254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4000" imgH="177800" progId="Equation.DSMT4">
                  <p:embed/>
                </p:oleObj>
              </mc:Choice>
              <mc:Fallback>
                <p:oleObj name="Equation" r:id="rId6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17" y="688135"/>
                        <a:ext cx="4254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9874710"/>
              </p:ext>
            </p:extLst>
          </p:nvPr>
        </p:nvGraphicFramePr>
        <p:xfrm>
          <a:off x="8550114" y="3477412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4000" imgH="177800" progId="Equation.DSMT4">
                  <p:embed/>
                </p:oleObj>
              </mc:Choice>
              <mc:Fallback>
                <p:oleObj name="Equation" r:id="rId8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114" y="3477412"/>
                        <a:ext cx="4254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Donut 87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Freeform 88"/>
          <p:cNvSpPr/>
          <p:nvPr/>
        </p:nvSpPr>
        <p:spPr>
          <a:xfrm>
            <a:off x="7947237" y="2287763"/>
            <a:ext cx="741784" cy="1204539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7593826" y="1383444"/>
            <a:ext cx="120792" cy="76911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997452"/>
              </p:ext>
            </p:extLst>
          </p:nvPr>
        </p:nvGraphicFramePr>
        <p:xfrm>
          <a:off x="7229992" y="1936340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9992" y="1936340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3" name="Straight Arrow Connector 92"/>
          <p:cNvCxnSpPr>
            <a:endCxn id="84" idx="1"/>
          </p:cNvCxnSpPr>
          <p:nvPr/>
        </p:nvCxnSpPr>
        <p:spPr>
          <a:xfrm flipH="1" flipV="1">
            <a:off x="7340984" y="1895483"/>
            <a:ext cx="252842" cy="26509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5" name="Group 94"/>
          <p:cNvGrpSpPr/>
          <p:nvPr/>
        </p:nvGrpSpPr>
        <p:grpSpPr>
          <a:xfrm>
            <a:off x="7121658" y="1702683"/>
            <a:ext cx="962374" cy="926540"/>
            <a:chOff x="7121658" y="1702683"/>
            <a:chExt cx="962374" cy="926540"/>
          </a:xfrm>
        </p:grpSpPr>
        <p:graphicFrame>
          <p:nvGraphicFramePr>
            <p:cNvPr id="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4414148"/>
                </p:ext>
              </p:extLst>
            </p:nvPr>
          </p:nvGraphicFramePr>
          <p:xfrm>
            <a:off x="7750745" y="22343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01600" progId="Equation.DSMT4">
                    <p:embed/>
                  </p:oleObj>
                </mc:Choice>
                <mc:Fallback>
                  <p:oleObj name="Equation" r:id="rId1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50745" y="22343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92248538"/>
                </p:ext>
              </p:extLst>
            </p:nvPr>
          </p:nvGraphicFramePr>
          <p:xfrm>
            <a:off x="7699901" y="17930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01600" progId="Equation.DSMT4">
                    <p:embed/>
                  </p:oleObj>
                </mc:Choice>
                <mc:Fallback>
                  <p:oleObj name="Equation" r:id="rId1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99901" y="17930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4242911"/>
                </p:ext>
              </p:extLst>
            </p:nvPr>
          </p:nvGraphicFramePr>
          <p:xfrm>
            <a:off x="7185158" y="1810597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01600" progId="Equation.DSMT4">
                    <p:embed/>
                  </p:oleObj>
                </mc:Choice>
                <mc:Fallback>
                  <p:oleObj name="Equation" r:id="rId15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5158" y="1810597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34149116"/>
                </p:ext>
              </p:extLst>
            </p:nvPr>
          </p:nvGraphicFramePr>
          <p:xfrm>
            <a:off x="7195835" y="2297091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01600" progId="Equation.DSMT4">
                    <p:embed/>
                  </p:oleObj>
                </mc:Choice>
                <mc:Fallback>
                  <p:oleObj name="Equation" r:id="rId1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95835" y="2297091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6020372"/>
                </p:ext>
              </p:extLst>
            </p:nvPr>
          </p:nvGraphicFramePr>
          <p:xfrm>
            <a:off x="7457030" y="170268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700" imgH="101600" progId="Equation.DSMT4">
                    <p:embed/>
                  </p:oleObj>
                </mc:Choice>
                <mc:Fallback>
                  <p:oleObj name="Equation" r:id="rId17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7030" y="170268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35549772"/>
                </p:ext>
              </p:extLst>
            </p:nvPr>
          </p:nvGraphicFramePr>
          <p:xfrm>
            <a:off x="7485015" y="24364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700" imgH="101600" progId="Equation.DSMT4">
                    <p:embed/>
                  </p:oleObj>
                </mc:Choice>
                <mc:Fallback>
                  <p:oleObj name="Equation" r:id="rId1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5015" y="24364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79495828"/>
                </p:ext>
              </p:extLst>
            </p:nvPr>
          </p:nvGraphicFramePr>
          <p:xfrm>
            <a:off x="7121658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01600" progId="Equation.DSMT4">
                    <p:embed/>
                  </p:oleObj>
                </mc:Choice>
                <mc:Fallback>
                  <p:oleObj name="Equation" r:id="rId1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1658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6387128"/>
                </p:ext>
              </p:extLst>
            </p:nvPr>
          </p:nvGraphicFramePr>
          <p:xfrm>
            <a:off x="7810441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700" imgH="101600" progId="Equation.DSMT4">
                    <p:embed/>
                  </p:oleObj>
                </mc:Choice>
                <mc:Fallback>
                  <p:oleObj name="Equation" r:id="rId2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0441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" name="Group 103"/>
          <p:cNvGrpSpPr/>
          <p:nvPr/>
        </p:nvGrpSpPr>
        <p:grpSpPr>
          <a:xfrm>
            <a:off x="6800983" y="1284288"/>
            <a:ext cx="1611180" cy="1689100"/>
            <a:chOff x="6800983" y="1284288"/>
            <a:chExt cx="1611180" cy="1689100"/>
          </a:xfrm>
        </p:grpSpPr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2650183"/>
                </p:ext>
              </p:extLst>
            </p:nvPr>
          </p:nvGraphicFramePr>
          <p:xfrm>
            <a:off x="7489825" y="270827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9825" y="270827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03562927"/>
                </p:ext>
              </p:extLst>
            </p:nvPr>
          </p:nvGraphicFramePr>
          <p:xfrm>
            <a:off x="7448550" y="1284288"/>
            <a:ext cx="274638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8550" y="1284288"/>
                          <a:ext cx="274638" cy="266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66177471"/>
                </p:ext>
              </p:extLst>
            </p:nvPr>
          </p:nvGraphicFramePr>
          <p:xfrm>
            <a:off x="6800983" y="205615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0983" y="205615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877568"/>
                </p:ext>
              </p:extLst>
            </p:nvPr>
          </p:nvGraphicFramePr>
          <p:xfrm>
            <a:off x="8139113" y="200342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39700" progId="Equation.DSMT4">
                    <p:embed/>
                  </p:oleObj>
                </mc:Choice>
                <mc:Fallback>
                  <p:oleObj name="Equation" r:id="rId2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39113" y="200342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37323224"/>
                </p:ext>
              </p:extLst>
            </p:nvPr>
          </p:nvGraphicFramePr>
          <p:xfrm>
            <a:off x="7020164" y="2496666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0164" y="2496666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8424797"/>
                </p:ext>
              </p:extLst>
            </p:nvPr>
          </p:nvGraphicFramePr>
          <p:xfrm>
            <a:off x="6950208" y="1539493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39700" progId="Equation.DSMT4">
                    <p:embed/>
                  </p:oleObj>
                </mc:Choice>
                <mc:Fallback>
                  <p:oleObj name="Equation" r:id="rId2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0208" y="1539493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5361382"/>
                </p:ext>
              </p:extLst>
            </p:nvPr>
          </p:nvGraphicFramePr>
          <p:xfrm>
            <a:off x="7985125" y="1543050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39700" progId="Equation.DSMT4">
                    <p:embed/>
                  </p:oleObj>
                </mc:Choice>
                <mc:Fallback>
                  <p:oleObj name="Equation" r:id="rId2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85125" y="1543050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786793"/>
                </p:ext>
              </p:extLst>
            </p:nvPr>
          </p:nvGraphicFramePr>
          <p:xfrm>
            <a:off x="7965455" y="2451072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39700" progId="Equation.DSMT4">
                    <p:embed/>
                  </p:oleObj>
                </mc:Choice>
                <mc:Fallback>
                  <p:oleObj name="Equation" r:id="rId3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5455" y="2451072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3" name="Freeform 112"/>
          <p:cNvSpPr/>
          <p:nvPr/>
        </p:nvSpPr>
        <p:spPr>
          <a:xfrm rot="17924133" flipH="1">
            <a:off x="6644948" y="384497"/>
            <a:ext cx="997505" cy="1328628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5581089"/>
              </p:ext>
            </p:extLst>
          </p:nvPr>
        </p:nvGraphicFramePr>
        <p:xfrm>
          <a:off x="8932864" y="2024804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39700" imgH="139700" progId="Equation.DSMT4">
                  <p:embed/>
                </p:oleObj>
              </mc:Choice>
              <mc:Fallback>
                <p:oleObj name="Equation" r:id="rId3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2864" y="2024804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629926"/>
              </p:ext>
            </p:extLst>
          </p:nvPr>
        </p:nvGraphicFramePr>
        <p:xfrm>
          <a:off x="7477619" y="349646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39700" imgH="139700" progId="Equation.DSMT4">
                  <p:embed/>
                </p:oleObj>
              </mc:Choice>
              <mc:Fallback>
                <p:oleObj name="Equation" r:id="rId3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7619" y="349646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8486489"/>
              </p:ext>
            </p:extLst>
          </p:nvPr>
        </p:nvGraphicFramePr>
        <p:xfrm>
          <a:off x="6020230" y="202844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39700" imgH="139700" progId="Equation.DSMT4">
                  <p:embed/>
                </p:oleObj>
              </mc:Choice>
              <mc:Fallback>
                <p:oleObj name="Equation" r:id="rId3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0230" y="202844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624578"/>
              </p:ext>
            </p:extLst>
          </p:nvPr>
        </p:nvGraphicFramePr>
        <p:xfrm>
          <a:off x="7474332" y="551569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39700" imgH="139700" progId="Equation.DSMT4">
                  <p:embed/>
                </p:oleObj>
              </mc:Choice>
              <mc:Fallback>
                <p:oleObj name="Equation" r:id="rId3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4332" y="551569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9334271"/>
              </p:ext>
            </p:extLst>
          </p:nvPr>
        </p:nvGraphicFramePr>
        <p:xfrm>
          <a:off x="6279231" y="2992438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39700" imgH="139700" progId="Equation.DSMT4">
                  <p:embed/>
                </p:oleObj>
              </mc:Choice>
              <mc:Fallback>
                <p:oleObj name="Equation" r:id="rId3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79231" y="2992438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8366138"/>
              </p:ext>
            </p:extLst>
          </p:nvPr>
        </p:nvGraphicFramePr>
        <p:xfrm>
          <a:off x="6377909" y="1054084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139700" imgH="139700" progId="Equation.DSMT4">
                  <p:embed/>
                </p:oleObj>
              </mc:Choice>
              <mc:Fallback>
                <p:oleObj name="Equation" r:id="rId3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7909" y="1054084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379922"/>
              </p:ext>
            </p:extLst>
          </p:nvPr>
        </p:nvGraphicFramePr>
        <p:xfrm>
          <a:off x="8552496" y="991349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39700" imgH="139700" progId="Equation.DSMT4">
                  <p:embed/>
                </p:oleObj>
              </mc:Choice>
              <mc:Fallback>
                <p:oleObj name="Equation" r:id="rId3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2496" y="991349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4949458"/>
              </p:ext>
            </p:extLst>
          </p:nvPr>
        </p:nvGraphicFramePr>
        <p:xfrm>
          <a:off x="8600121" y="2976535"/>
          <a:ext cx="273050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39700" imgH="139700" progId="Equation.DSMT4">
                  <p:embed/>
                </p:oleObj>
              </mc:Choice>
              <mc:Fallback>
                <p:oleObj name="Equation" r:id="rId3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00121" y="2976535"/>
                        <a:ext cx="273050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" name="Freeform 122"/>
          <p:cNvSpPr/>
          <p:nvPr/>
        </p:nvSpPr>
        <p:spPr>
          <a:xfrm>
            <a:off x="8460421" y="410093"/>
            <a:ext cx="165100" cy="660400"/>
          </a:xfrm>
          <a:custGeom>
            <a:avLst/>
            <a:gdLst>
              <a:gd name="connsiteX0" fmla="*/ 0 w 165100"/>
              <a:gd name="connsiteY0" fmla="*/ 660400 h 660400"/>
              <a:gd name="connsiteX1" fmla="*/ 165100 w 165100"/>
              <a:gd name="connsiteY1" fmla="*/ 254000 h 660400"/>
              <a:gd name="connsiteX2" fmla="*/ 0 w 165100"/>
              <a:gd name="connsiteY2" fmla="*/ 0 h 66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100" h="660400">
                <a:moveTo>
                  <a:pt x="0" y="660400"/>
                </a:moveTo>
                <a:cubicBezTo>
                  <a:pt x="82550" y="512233"/>
                  <a:pt x="165100" y="364067"/>
                  <a:pt x="165100" y="254000"/>
                </a:cubicBezTo>
                <a:cubicBezTo>
                  <a:pt x="165100" y="143933"/>
                  <a:pt x="0" y="0"/>
                  <a:pt x="0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811681"/>
              </p:ext>
            </p:extLst>
          </p:nvPr>
        </p:nvGraphicFramePr>
        <p:xfrm>
          <a:off x="6060711" y="155854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39700" imgH="139700" progId="Equation.DSMT4">
                  <p:embed/>
                </p:oleObj>
              </mc:Choice>
              <mc:Fallback>
                <p:oleObj name="Equation" r:id="rId4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0711" y="155854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509608"/>
              </p:ext>
            </p:extLst>
          </p:nvPr>
        </p:nvGraphicFramePr>
        <p:xfrm>
          <a:off x="6831939" y="69590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1" imgW="139700" imgH="139700" progId="Equation.DSMT4">
                  <p:embed/>
                </p:oleObj>
              </mc:Choice>
              <mc:Fallback>
                <p:oleObj name="Equation" r:id="rId4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39" y="69590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5806431"/>
              </p:ext>
            </p:extLst>
          </p:nvPr>
        </p:nvGraphicFramePr>
        <p:xfrm>
          <a:off x="8084032" y="69590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39700" imgH="139700" progId="Equation.DSMT4">
                  <p:embed/>
                </p:oleObj>
              </mc:Choice>
              <mc:Fallback>
                <p:oleObj name="Equation" r:id="rId4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84032" y="69590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8386609"/>
              </p:ext>
            </p:extLst>
          </p:nvPr>
        </p:nvGraphicFramePr>
        <p:xfrm>
          <a:off x="8825546" y="149313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3" imgW="139700" imgH="139700" progId="Equation.DSMT4">
                  <p:embed/>
                </p:oleObj>
              </mc:Choice>
              <mc:Fallback>
                <p:oleObj name="Equation" r:id="rId4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5546" y="149313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3539407"/>
              </p:ext>
            </p:extLst>
          </p:nvPr>
        </p:nvGraphicFramePr>
        <p:xfrm>
          <a:off x="8856663" y="255905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39700" imgH="139700" progId="Equation.DSMT4">
                  <p:embed/>
                </p:oleObj>
              </mc:Choice>
              <mc:Fallback>
                <p:oleObj name="Equation" r:id="rId4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6663" y="255905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301552"/>
              </p:ext>
            </p:extLst>
          </p:nvPr>
        </p:nvGraphicFramePr>
        <p:xfrm>
          <a:off x="8146890" y="335710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5" imgW="139700" imgH="139700" progId="Equation.DSMT4">
                  <p:embed/>
                </p:oleObj>
              </mc:Choice>
              <mc:Fallback>
                <p:oleObj name="Equation" r:id="rId4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6890" y="335710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4410513"/>
              </p:ext>
            </p:extLst>
          </p:nvPr>
        </p:nvGraphicFramePr>
        <p:xfrm>
          <a:off x="6831939" y="338216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139700" imgH="139700" progId="Equation.DSMT4">
                  <p:embed/>
                </p:oleObj>
              </mc:Choice>
              <mc:Fallback>
                <p:oleObj name="Equation" r:id="rId4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939" y="338216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8758274"/>
              </p:ext>
            </p:extLst>
          </p:nvPr>
        </p:nvGraphicFramePr>
        <p:xfrm>
          <a:off x="6111937" y="2584450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7" imgW="139700" imgH="139700" progId="Equation.DSMT4">
                  <p:embed/>
                </p:oleObj>
              </mc:Choice>
              <mc:Fallback>
                <p:oleObj name="Equation" r:id="rId4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937" y="2584450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947589"/>
              </p:ext>
            </p:extLst>
          </p:nvPr>
        </p:nvGraphicFramePr>
        <p:xfrm>
          <a:off x="7926388" y="239713"/>
          <a:ext cx="531812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317500" imgH="177800" progId="Equation.DSMT4">
                  <p:embed/>
                </p:oleObj>
              </mc:Choice>
              <mc:Fallback>
                <p:oleObj name="Equation" r:id="rId48" imgW="3175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26388" y="239713"/>
                        <a:ext cx="531812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810475" y="976650"/>
            <a:ext cx="44981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Using an imaginary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latin typeface="Times New Roman"/>
                <a:cs typeface="Times New Roman"/>
              </a:rPr>
              <a:t>is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between the shell and the sphere</a:t>
            </a:r>
            <a:r>
              <a:rPr lang="en-US" sz="2000" dirty="0">
                <a:latin typeface="Times New Roman"/>
                <a:cs typeface="Times New Roman"/>
              </a:rPr>
              <a:t>, we can write: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25067" y="3546595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" name="Oval 1"/>
          <p:cNvSpPr/>
          <p:nvPr/>
        </p:nvSpPr>
        <p:spPr>
          <a:xfrm>
            <a:off x="7030480" y="1600200"/>
            <a:ext cx="1101101" cy="1082676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 rot="20764744" flipV="1">
            <a:off x="7116772" y="2730458"/>
            <a:ext cx="507559" cy="967163"/>
          </a:xfrm>
          <a:custGeom>
            <a:avLst/>
            <a:gdLst>
              <a:gd name="connsiteX0" fmla="*/ 592289 w 592289"/>
              <a:gd name="connsiteY0" fmla="*/ 1524000 h 1524000"/>
              <a:gd name="connsiteX1" fmla="*/ 8089 w 592289"/>
              <a:gd name="connsiteY1" fmla="*/ 901700 h 1524000"/>
              <a:gd name="connsiteX2" fmla="*/ 236689 w 592289"/>
              <a:gd name="connsiteY2" fmla="*/ 292100 h 1524000"/>
              <a:gd name="connsiteX3" fmla="*/ 20789 w 592289"/>
              <a:gd name="connsiteY3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289" h="1524000">
                <a:moveTo>
                  <a:pt x="592289" y="1524000"/>
                </a:moveTo>
                <a:cubicBezTo>
                  <a:pt x="329822" y="1315508"/>
                  <a:pt x="67356" y="1107017"/>
                  <a:pt x="8089" y="901700"/>
                </a:cubicBezTo>
                <a:cubicBezTo>
                  <a:pt x="-51178" y="696383"/>
                  <a:pt x="234572" y="442383"/>
                  <a:pt x="236689" y="292100"/>
                </a:cubicBezTo>
                <a:cubicBezTo>
                  <a:pt x="238806" y="141817"/>
                  <a:pt x="129797" y="70908"/>
                  <a:pt x="20789" y="0"/>
                </a:cubicBezTo>
              </a:path>
            </a:pathLst>
          </a:cu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4" name="Object 1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061864"/>
              </p:ext>
            </p:extLst>
          </p:nvPr>
        </p:nvGraphicFramePr>
        <p:xfrm>
          <a:off x="1677988" y="2182805"/>
          <a:ext cx="2700337" cy="317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1612900" imgH="1892300" progId="Equation.DSMT4">
                  <p:embed/>
                </p:oleObj>
              </mc:Choice>
              <mc:Fallback>
                <p:oleObj name="Equation" r:id="rId50" imgW="1612900" imgH="1892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1"/>
                      <a:stretch>
                        <a:fillRect/>
                      </a:stretch>
                    </p:blipFill>
                    <p:spPr>
                      <a:xfrm>
                        <a:off x="1677988" y="2182805"/>
                        <a:ext cx="2700337" cy="317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35" name="Straight Arrow Connector 134"/>
          <p:cNvCxnSpPr>
            <a:endCxn id="2" idx="7"/>
          </p:cNvCxnSpPr>
          <p:nvPr/>
        </p:nvCxnSpPr>
        <p:spPr>
          <a:xfrm flipV="1">
            <a:off x="7585028" y="1758754"/>
            <a:ext cx="385300" cy="393802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8172888"/>
              </p:ext>
            </p:extLst>
          </p:nvPr>
        </p:nvGraphicFramePr>
        <p:xfrm>
          <a:off x="7900193" y="1825985"/>
          <a:ext cx="169863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2" imgW="101600" imgH="127000" progId="Equation.DSMT4">
                  <p:embed/>
                </p:oleObj>
              </mc:Choice>
              <mc:Fallback>
                <p:oleObj name="Equation" r:id="rId52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0193" y="1825985"/>
                        <a:ext cx="169863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477100" y="5362568"/>
            <a:ext cx="8396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where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negative sign </a:t>
            </a:r>
            <a:r>
              <a:rPr lang="en-US" sz="2000" dirty="0">
                <a:latin typeface="Times New Roman"/>
                <a:cs typeface="Times New Roman"/>
              </a:rPr>
              <a:t>tells us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not outward </a:t>
            </a:r>
            <a:r>
              <a:rPr lang="en-US" sz="2000" dirty="0">
                <a:latin typeface="Times New Roman"/>
                <a:cs typeface="Times New Roman"/>
              </a:rPr>
              <a:t>as assumed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but</a:t>
            </a:r>
            <a:r>
              <a:rPr lang="en-US" sz="2000" dirty="0">
                <a:latin typeface="Times New Roman"/>
                <a:cs typeface="Times New Roman"/>
              </a:rPr>
              <a:t>, instead,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opposite the assumed direction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inward</a:t>
            </a:r>
            <a:r>
              <a:rPr lang="en-US" sz="2000" dirty="0">
                <a:latin typeface="Times New Roman"/>
                <a:cs typeface="Times New Roman"/>
              </a:rPr>
              <a:t> (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you’d expect this with net negative charge on the inside of the region and net positive charge on the outside</a:t>
            </a:r>
            <a:r>
              <a:rPr lang="en-US" sz="2000" dirty="0">
                <a:latin typeface="Times New Roman"/>
                <a:cs typeface="Times New Roman"/>
              </a:rPr>
              <a:t>).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62010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3"/>
            </p:par>
          </p:childTnLst>
        </p:cTn>
      </p:par>
    </p:tnLst>
    <p:bldLst>
      <p:bldP spid="44" grpId="0"/>
      <p:bldP spid="36" grpId="0"/>
      <p:bldP spid="2" grpId="0" animBg="1"/>
      <p:bldP spid="3" grpId="0" animBg="1"/>
      <p:bldP spid="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394967" y="507186"/>
            <a:ext cx="5263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e.) Derive an expression </a:t>
            </a:r>
            <a:r>
              <a:rPr lang="en-US" sz="2000" dirty="0">
                <a:latin typeface="Times New Roman"/>
                <a:cs typeface="Times New Roman"/>
              </a:rPr>
              <a:t>for 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E-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fld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for         </a:t>
            </a:r>
            <a:r>
              <a:rPr lang="en-US" sz="2000" i="1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21.)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880551"/>
              </p:ext>
            </p:extLst>
          </p:nvPr>
        </p:nvGraphicFramePr>
        <p:xfrm>
          <a:off x="1588927" y="1700955"/>
          <a:ext cx="2595563" cy="153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49400" imgH="914400" progId="Equation.DSMT4">
                  <p:embed/>
                </p:oleObj>
              </mc:Choice>
              <mc:Fallback>
                <p:oleObj name="Equation" r:id="rId2" imgW="154940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88927" y="1700955"/>
                        <a:ext cx="2595563" cy="153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771982"/>
              </p:ext>
            </p:extLst>
          </p:nvPr>
        </p:nvGraphicFramePr>
        <p:xfrm>
          <a:off x="4773139" y="578496"/>
          <a:ext cx="554038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200" imgH="139700" progId="Equation.DSMT4">
                  <p:embed/>
                </p:oleObj>
              </mc:Choice>
              <mc:Fallback>
                <p:oleObj name="Equation" r:id="rId4" imgW="3302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73139" y="578496"/>
                        <a:ext cx="554038" cy="23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Oval 81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Donut 82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noFill/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4" name="Oval 83"/>
          <p:cNvSpPr/>
          <p:nvPr/>
        </p:nvSpPr>
        <p:spPr>
          <a:xfrm>
            <a:off x="7239000" y="1793499"/>
            <a:ext cx="696392" cy="696392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838434"/>
              </p:ext>
            </p:extLst>
          </p:nvPr>
        </p:nvGraphicFramePr>
        <p:xfrm>
          <a:off x="7674816" y="1520449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65100" progId="Equation.DSMT4">
                  <p:embed/>
                </p:oleObj>
              </mc:Choice>
              <mc:Fallback>
                <p:oleObj name="Equation" r:id="rId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4816" y="1520449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9228157"/>
              </p:ext>
            </p:extLst>
          </p:nvPr>
        </p:nvGraphicFramePr>
        <p:xfrm>
          <a:off x="6225017" y="688135"/>
          <a:ext cx="42545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54000" imgH="177800" progId="Equation.DSMT4">
                  <p:embed/>
                </p:oleObj>
              </mc:Choice>
              <mc:Fallback>
                <p:oleObj name="Equation" r:id="rId8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17" y="688135"/>
                        <a:ext cx="42545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9611843"/>
              </p:ext>
            </p:extLst>
          </p:nvPr>
        </p:nvGraphicFramePr>
        <p:xfrm>
          <a:off x="8550114" y="3477412"/>
          <a:ext cx="4254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54000" imgH="177800" progId="Equation.DSMT4">
                  <p:embed/>
                </p:oleObj>
              </mc:Choice>
              <mc:Fallback>
                <p:oleObj name="Equation" r:id="rId10" imgW="2540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50114" y="3477412"/>
                        <a:ext cx="4254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Donut 87"/>
          <p:cNvSpPr/>
          <p:nvPr/>
        </p:nvSpPr>
        <p:spPr>
          <a:xfrm>
            <a:off x="6195649" y="757155"/>
            <a:ext cx="2779915" cy="2779915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9" name="Freeform 88"/>
          <p:cNvSpPr/>
          <p:nvPr/>
        </p:nvSpPr>
        <p:spPr>
          <a:xfrm>
            <a:off x="7947237" y="2287763"/>
            <a:ext cx="741784" cy="1204539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/>
          <p:nvPr/>
        </p:nvCxnSpPr>
        <p:spPr>
          <a:xfrm flipV="1">
            <a:off x="7593826" y="1383444"/>
            <a:ext cx="120792" cy="769110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7591378" y="1347635"/>
            <a:ext cx="1110178" cy="804919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040183"/>
              </p:ext>
            </p:extLst>
          </p:nvPr>
        </p:nvGraphicFramePr>
        <p:xfrm>
          <a:off x="7229992" y="1936340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14300" imgH="127000" progId="Equation.DSMT4">
                  <p:embed/>
                </p:oleObj>
              </mc:Choice>
              <mc:Fallback>
                <p:oleObj name="Equation" r:id="rId12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9992" y="1936340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3" name="Straight Arrow Connector 92"/>
          <p:cNvCxnSpPr>
            <a:endCxn id="84" idx="1"/>
          </p:cNvCxnSpPr>
          <p:nvPr/>
        </p:nvCxnSpPr>
        <p:spPr>
          <a:xfrm flipH="1" flipV="1">
            <a:off x="7340984" y="1895483"/>
            <a:ext cx="252842" cy="265094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8891243"/>
              </p:ext>
            </p:extLst>
          </p:nvPr>
        </p:nvGraphicFramePr>
        <p:xfrm>
          <a:off x="8219975" y="1345344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4300" imgH="127000" progId="Equation.DSMT4">
                  <p:embed/>
                </p:oleObj>
              </mc:Choice>
              <mc:Fallback>
                <p:oleObj name="Equation" r:id="rId1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19975" y="1345344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" name="Group 94"/>
          <p:cNvGrpSpPr/>
          <p:nvPr/>
        </p:nvGrpSpPr>
        <p:grpSpPr>
          <a:xfrm>
            <a:off x="7121658" y="1702683"/>
            <a:ext cx="962374" cy="926540"/>
            <a:chOff x="7121658" y="1702683"/>
            <a:chExt cx="962374" cy="926540"/>
          </a:xfrm>
        </p:grpSpPr>
        <p:graphicFrame>
          <p:nvGraphicFramePr>
            <p:cNvPr id="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86905519"/>
                </p:ext>
              </p:extLst>
            </p:nvPr>
          </p:nvGraphicFramePr>
          <p:xfrm>
            <a:off x="7750745" y="22343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01600" progId="Equation.DSMT4">
                    <p:embed/>
                  </p:oleObj>
                </mc:Choice>
                <mc:Fallback>
                  <p:oleObj name="Equation" r:id="rId1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50745" y="22343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0990723"/>
                </p:ext>
              </p:extLst>
            </p:nvPr>
          </p:nvGraphicFramePr>
          <p:xfrm>
            <a:off x="7699901" y="17930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700" imgH="101600" progId="Equation.DSMT4">
                    <p:embed/>
                  </p:oleObj>
                </mc:Choice>
                <mc:Fallback>
                  <p:oleObj name="Equation" r:id="rId1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99901" y="17930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7117733"/>
                </p:ext>
              </p:extLst>
            </p:nvPr>
          </p:nvGraphicFramePr>
          <p:xfrm>
            <a:off x="7185158" y="1810597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01600" progId="Equation.DSMT4">
                    <p:embed/>
                  </p:oleObj>
                </mc:Choice>
                <mc:Fallback>
                  <p:oleObj name="Equation" r:id="rId1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85158" y="1810597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2701905"/>
                </p:ext>
              </p:extLst>
            </p:nvPr>
          </p:nvGraphicFramePr>
          <p:xfrm>
            <a:off x="7195835" y="2297091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700" imgH="101600" progId="Equation.DSMT4">
                    <p:embed/>
                  </p:oleObj>
                </mc:Choice>
                <mc:Fallback>
                  <p:oleObj name="Equation" r:id="rId2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95835" y="2297091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0283815"/>
                </p:ext>
              </p:extLst>
            </p:nvPr>
          </p:nvGraphicFramePr>
          <p:xfrm>
            <a:off x="7457030" y="170268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01600" progId="Equation.DSMT4">
                    <p:embed/>
                  </p:oleObj>
                </mc:Choice>
                <mc:Fallback>
                  <p:oleObj name="Equation" r:id="rId21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57030" y="170268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32298659"/>
                </p:ext>
              </p:extLst>
            </p:nvPr>
          </p:nvGraphicFramePr>
          <p:xfrm>
            <a:off x="7485015" y="2436423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39700" imgH="101600" progId="Equation.DSMT4">
                    <p:embed/>
                  </p:oleObj>
                </mc:Choice>
                <mc:Fallback>
                  <p:oleObj name="Equation" r:id="rId2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5015" y="2436423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9441541"/>
                </p:ext>
              </p:extLst>
            </p:nvPr>
          </p:nvGraphicFramePr>
          <p:xfrm>
            <a:off x="7121658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01600" progId="Equation.DSMT4">
                    <p:embed/>
                  </p:oleObj>
                </mc:Choice>
                <mc:Fallback>
                  <p:oleObj name="Equation" r:id="rId23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121658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0770936"/>
                </p:ext>
              </p:extLst>
            </p:nvPr>
          </p:nvGraphicFramePr>
          <p:xfrm>
            <a:off x="7810441" y="2056154"/>
            <a:ext cx="273591" cy="192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9700" imgH="101600" progId="Equation.DSMT4">
                    <p:embed/>
                  </p:oleObj>
                </mc:Choice>
                <mc:Fallback>
                  <p:oleObj name="Equation" r:id="rId2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810441" y="2056154"/>
                          <a:ext cx="273591" cy="192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4" name="Group 103"/>
          <p:cNvGrpSpPr/>
          <p:nvPr/>
        </p:nvGrpSpPr>
        <p:grpSpPr>
          <a:xfrm>
            <a:off x="6800983" y="1284288"/>
            <a:ext cx="1611180" cy="1689100"/>
            <a:chOff x="6800983" y="1284288"/>
            <a:chExt cx="1611180" cy="1689100"/>
          </a:xfrm>
        </p:grpSpPr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8745657"/>
                </p:ext>
              </p:extLst>
            </p:nvPr>
          </p:nvGraphicFramePr>
          <p:xfrm>
            <a:off x="7489825" y="270827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89825" y="270827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87543"/>
                </p:ext>
              </p:extLst>
            </p:nvPr>
          </p:nvGraphicFramePr>
          <p:xfrm>
            <a:off x="7448550" y="1284288"/>
            <a:ext cx="274638" cy="266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48550" y="1284288"/>
                          <a:ext cx="274638" cy="266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6554088"/>
                </p:ext>
              </p:extLst>
            </p:nvPr>
          </p:nvGraphicFramePr>
          <p:xfrm>
            <a:off x="6800983" y="205615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39700" progId="Equation.DSMT4">
                    <p:embed/>
                  </p:oleObj>
                </mc:Choice>
                <mc:Fallback>
                  <p:oleObj name="Equation" r:id="rId2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00983" y="205615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8532861"/>
                </p:ext>
              </p:extLst>
            </p:nvPr>
          </p:nvGraphicFramePr>
          <p:xfrm>
            <a:off x="8139113" y="200342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39700" progId="Equation.DSMT4">
                    <p:embed/>
                  </p:oleObj>
                </mc:Choice>
                <mc:Fallback>
                  <p:oleObj name="Equation" r:id="rId3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39113" y="200342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3998419"/>
                </p:ext>
              </p:extLst>
            </p:nvPr>
          </p:nvGraphicFramePr>
          <p:xfrm>
            <a:off x="7020164" y="2496666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39700" imgH="139700" progId="Equation.DSMT4">
                    <p:embed/>
                  </p:oleObj>
                </mc:Choice>
                <mc:Fallback>
                  <p:oleObj name="Equation" r:id="rId3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20164" y="2496666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6081169"/>
                </p:ext>
              </p:extLst>
            </p:nvPr>
          </p:nvGraphicFramePr>
          <p:xfrm>
            <a:off x="6950208" y="1539493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39700" imgH="139700" progId="Equation.DSMT4">
                    <p:embed/>
                  </p:oleObj>
                </mc:Choice>
                <mc:Fallback>
                  <p:oleObj name="Equation" r:id="rId3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950208" y="1539493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65662740"/>
                </p:ext>
              </p:extLst>
            </p:nvPr>
          </p:nvGraphicFramePr>
          <p:xfrm>
            <a:off x="7985125" y="1543050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139700" imgH="139700" progId="Equation.DSMT4">
                    <p:embed/>
                  </p:oleObj>
                </mc:Choice>
                <mc:Fallback>
                  <p:oleObj name="Equation" r:id="rId3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85125" y="1543050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9903031"/>
                </p:ext>
              </p:extLst>
            </p:nvPr>
          </p:nvGraphicFramePr>
          <p:xfrm>
            <a:off x="7965455" y="2451072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139700" imgH="139700" progId="Equation.DSMT4">
                    <p:embed/>
                  </p:oleObj>
                </mc:Choice>
                <mc:Fallback>
                  <p:oleObj name="Equation" r:id="rId3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5455" y="2451072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13" name="Freeform 112"/>
          <p:cNvSpPr/>
          <p:nvPr/>
        </p:nvSpPr>
        <p:spPr>
          <a:xfrm rot="17924133" flipH="1">
            <a:off x="6644948" y="384497"/>
            <a:ext cx="997505" cy="1328628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/>
          <p:cNvGrpSpPr/>
          <p:nvPr/>
        </p:nvGrpSpPr>
        <p:grpSpPr>
          <a:xfrm>
            <a:off x="6026580" y="220663"/>
            <a:ext cx="3142821" cy="3485349"/>
            <a:chOff x="6026580" y="220663"/>
            <a:chExt cx="3142821" cy="3485349"/>
          </a:xfrm>
        </p:grpSpPr>
        <p:graphicFrame>
          <p:nvGraphicFramePr>
            <p:cNvPr id="1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60817441"/>
                </p:ext>
              </p:extLst>
            </p:nvPr>
          </p:nvGraphicFramePr>
          <p:xfrm>
            <a:off x="8932864" y="2005754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39700" imgH="139700" progId="Equation.DSMT4">
                    <p:embed/>
                  </p:oleObj>
                </mc:Choice>
                <mc:Fallback>
                  <p:oleObj name="Equation" r:id="rId3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932864" y="2005754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9374276"/>
                </p:ext>
              </p:extLst>
            </p:nvPr>
          </p:nvGraphicFramePr>
          <p:xfrm>
            <a:off x="7522069" y="3477412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139700" imgH="139700" progId="Equation.DSMT4">
                    <p:embed/>
                  </p:oleObj>
                </mc:Choice>
                <mc:Fallback>
                  <p:oleObj name="Equation" r:id="rId3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22069" y="3477412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9530330"/>
                </p:ext>
              </p:extLst>
            </p:nvPr>
          </p:nvGraphicFramePr>
          <p:xfrm>
            <a:off x="6026580" y="209194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139700" imgH="139700" progId="Equation.DSMT4">
                    <p:embed/>
                  </p:oleObj>
                </mc:Choice>
                <mc:Fallback>
                  <p:oleObj name="Equation" r:id="rId3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6580" y="209194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0717820"/>
                </p:ext>
              </p:extLst>
            </p:nvPr>
          </p:nvGraphicFramePr>
          <p:xfrm>
            <a:off x="7461632" y="532519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9" imgW="139700" imgH="139700" progId="Equation.DSMT4">
                    <p:embed/>
                  </p:oleObj>
                </mc:Choice>
                <mc:Fallback>
                  <p:oleObj name="Equation" r:id="rId3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461632" y="532519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7442369"/>
                </p:ext>
              </p:extLst>
            </p:nvPr>
          </p:nvGraphicFramePr>
          <p:xfrm>
            <a:off x="6279231" y="2973388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0" imgW="139700" imgH="139700" progId="Equation.DSMT4">
                    <p:embed/>
                  </p:oleObj>
                </mc:Choice>
                <mc:Fallback>
                  <p:oleObj name="Equation" r:id="rId4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79231" y="2973388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5325982"/>
                </p:ext>
              </p:extLst>
            </p:nvPr>
          </p:nvGraphicFramePr>
          <p:xfrm>
            <a:off x="6377909" y="1035034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1" imgW="139700" imgH="139700" progId="Equation.DSMT4">
                    <p:embed/>
                  </p:oleObj>
                </mc:Choice>
                <mc:Fallback>
                  <p:oleObj name="Equation" r:id="rId4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377909" y="1035034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8247221"/>
                </p:ext>
              </p:extLst>
            </p:nvPr>
          </p:nvGraphicFramePr>
          <p:xfrm>
            <a:off x="8552496" y="972299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2" imgW="139700" imgH="139700" progId="Equation.DSMT4">
                    <p:embed/>
                  </p:oleObj>
                </mc:Choice>
                <mc:Fallback>
                  <p:oleObj name="Equation" r:id="rId4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52496" y="972299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94078993"/>
                </p:ext>
              </p:extLst>
            </p:nvPr>
          </p:nvGraphicFramePr>
          <p:xfrm>
            <a:off x="8600121" y="2957485"/>
            <a:ext cx="273050" cy="265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3" imgW="139700" imgH="139700" progId="Equation.DSMT4">
                    <p:embed/>
                  </p:oleObj>
                </mc:Choice>
                <mc:Fallback>
                  <p:oleObj name="Equation" r:id="rId4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600121" y="2957485"/>
                          <a:ext cx="273050" cy="265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" name="Freeform 122"/>
            <p:cNvSpPr/>
            <p:nvPr/>
          </p:nvSpPr>
          <p:spPr>
            <a:xfrm>
              <a:off x="8460421" y="391043"/>
              <a:ext cx="165100" cy="660400"/>
            </a:xfrm>
            <a:custGeom>
              <a:avLst/>
              <a:gdLst>
                <a:gd name="connsiteX0" fmla="*/ 0 w 165100"/>
                <a:gd name="connsiteY0" fmla="*/ 660400 h 660400"/>
                <a:gd name="connsiteX1" fmla="*/ 165100 w 165100"/>
                <a:gd name="connsiteY1" fmla="*/ 254000 h 660400"/>
                <a:gd name="connsiteX2" fmla="*/ 0 w 165100"/>
                <a:gd name="connsiteY2" fmla="*/ 0 h 66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100" h="660400">
                  <a:moveTo>
                    <a:pt x="0" y="660400"/>
                  </a:moveTo>
                  <a:cubicBezTo>
                    <a:pt x="82550" y="512233"/>
                    <a:pt x="165100" y="364067"/>
                    <a:pt x="165100" y="254000"/>
                  </a:cubicBezTo>
                  <a:cubicBezTo>
                    <a:pt x="165100" y="143933"/>
                    <a:pt x="0" y="0"/>
                    <a:pt x="0" y="0"/>
                  </a:cubicBezTo>
                </a:path>
              </a:pathLst>
            </a:custGeom>
            <a:ln w="9525" cmpd="sng">
              <a:solidFill>
                <a:srgbClr val="FF0000"/>
              </a:solidFill>
              <a:prstDash val="lg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1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2243879"/>
                </p:ext>
              </p:extLst>
            </p:nvPr>
          </p:nvGraphicFramePr>
          <p:xfrm>
            <a:off x="6060711" y="153949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4" imgW="139700" imgH="139700" progId="Equation.DSMT4">
                    <p:embed/>
                  </p:oleObj>
                </mc:Choice>
                <mc:Fallback>
                  <p:oleObj name="Equation" r:id="rId4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60711" y="153949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3083599"/>
                </p:ext>
              </p:extLst>
            </p:nvPr>
          </p:nvGraphicFramePr>
          <p:xfrm>
            <a:off x="6831939" y="67685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5" imgW="139700" imgH="139700" progId="Equation.DSMT4">
                    <p:embed/>
                  </p:oleObj>
                </mc:Choice>
                <mc:Fallback>
                  <p:oleObj name="Equation" r:id="rId4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939" y="67685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81071623"/>
                </p:ext>
              </p:extLst>
            </p:nvPr>
          </p:nvGraphicFramePr>
          <p:xfrm>
            <a:off x="8084032" y="67685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6" imgW="139700" imgH="139700" progId="Equation.DSMT4">
                    <p:embed/>
                  </p:oleObj>
                </mc:Choice>
                <mc:Fallback>
                  <p:oleObj name="Equation" r:id="rId4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84032" y="67685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8316364"/>
                </p:ext>
              </p:extLst>
            </p:nvPr>
          </p:nvGraphicFramePr>
          <p:xfrm>
            <a:off x="8825546" y="1474083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7" imgW="139700" imgH="139700" progId="Equation.DSMT4">
                    <p:embed/>
                  </p:oleObj>
                </mc:Choice>
                <mc:Fallback>
                  <p:oleObj name="Equation" r:id="rId4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25546" y="1474083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6823717"/>
                </p:ext>
              </p:extLst>
            </p:nvPr>
          </p:nvGraphicFramePr>
          <p:xfrm>
            <a:off x="8856663" y="2540000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8" imgW="139700" imgH="139700" progId="Equation.DSMT4">
                    <p:embed/>
                  </p:oleObj>
                </mc:Choice>
                <mc:Fallback>
                  <p:oleObj name="Equation" r:id="rId4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856663" y="2540000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9245896"/>
                </p:ext>
              </p:extLst>
            </p:nvPr>
          </p:nvGraphicFramePr>
          <p:xfrm>
            <a:off x="8146890" y="3338050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9" imgW="139700" imgH="139700" progId="Equation.DSMT4">
                    <p:embed/>
                  </p:oleObj>
                </mc:Choice>
                <mc:Fallback>
                  <p:oleObj name="Equation" r:id="rId4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6890" y="3338050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9021896"/>
                </p:ext>
              </p:extLst>
            </p:nvPr>
          </p:nvGraphicFramePr>
          <p:xfrm>
            <a:off x="6831939" y="3363112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0" imgW="139700" imgH="139700" progId="Equation.DSMT4">
                    <p:embed/>
                  </p:oleObj>
                </mc:Choice>
                <mc:Fallback>
                  <p:oleObj name="Equation" r:id="rId5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31939" y="3363112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10573489"/>
                </p:ext>
              </p:extLst>
            </p:nvPr>
          </p:nvGraphicFramePr>
          <p:xfrm>
            <a:off x="6111937" y="2654300"/>
            <a:ext cx="236537" cy="228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1" imgW="139700" imgH="139700" progId="Equation.DSMT4">
                    <p:embed/>
                  </p:oleObj>
                </mc:Choice>
                <mc:Fallback>
                  <p:oleObj name="Equation" r:id="rId5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11937" y="2654300"/>
                          <a:ext cx="236537" cy="2286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8779759"/>
                </p:ext>
              </p:extLst>
            </p:nvPr>
          </p:nvGraphicFramePr>
          <p:xfrm>
            <a:off x="7926388" y="220663"/>
            <a:ext cx="531812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2" imgW="317500" imgH="177800" progId="Equation.DSMT4">
                    <p:embed/>
                  </p:oleObj>
                </mc:Choice>
                <mc:Fallback>
                  <p:oleObj name="Equation" r:id="rId52" imgW="3175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26388" y="220663"/>
                          <a:ext cx="531812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4" name="TextBox 43"/>
          <p:cNvSpPr txBox="1"/>
          <p:nvPr/>
        </p:nvSpPr>
        <p:spPr>
          <a:xfrm>
            <a:off x="726339" y="976650"/>
            <a:ext cx="4574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Using an imaginary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</a:t>
            </a:r>
            <a:r>
              <a:rPr lang="en-US" sz="2000" dirty="0">
                <a:latin typeface="Times New Roman"/>
                <a:cs typeface="Times New Roman"/>
              </a:rPr>
              <a:t> is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inside the sphere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25067" y="3546595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sp>
        <p:nvSpPr>
          <p:cNvPr id="2" name="Oval 1"/>
          <p:cNvSpPr/>
          <p:nvPr/>
        </p:nvSpPr>
        <p:spPr>
          <a:xfrm>
            <a:off x="7391353" y="1936340"/>
            <a:ext cx="406400" cy="406400"/>
          </a:xfrm>
          <a:prstGeom prst="ellipse">
            <a:avLst/>
          </a:prstGeom>
          <a:noFill/>
          <a:ln w="19050" cmpd="sng">
            <a:solidFill>
              <a:schemeClr val="tx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 rot="20764744" flipV="1">
            <a:off x="7073825" y="2378674"/>
            <a:ext cx="592289" cy="1313848"/>
          </a:xfrm>
          <a:custGeom>
            <a:avLst/>
            <a:gdLst>
              <a:gd name="connsiteX0" fmla="*/ 592289 w 592289"/>
              <a:gd name="connsiteY0" fmla="*/ 1524000 h 1524000"/>
              <a:gd name="connsiteX1" fmla="*/ 8089 w 592289"/>
              <a:gd name="connsiteY1" fmla="*/ 901700 h 1524000"/>
              <a:gd name="connsiteX2" fmla="*/ 236689 w 592289"/>
              <a:gd name="connsiteY2" fmla="*/ 292100 h 1524000"/>
              <a:gd name="connsiteX3" fmla="*/ 20789 w 592289"/>
              <a:gd name="connsiteY3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289" h="1524000">
                <a:moveTo>
                  <a:pt x="592289" y="1524000"/>
                </a:moveTo>
                <a:cubicBezTo>
                  <a:pt x="329822" y="1315508"/>
                  <a:pt x="67356" y="1107017"/>
                  <a:pt x="8089" y="901700"/>
                </a:cubicBezTo>
                <a:cubicBezTo>
                  <a:pt x="-51178" y="696383"/>
                  <a:pt x="234572" y="442383"/>
                  <a:pt x="236689" y="292100"/>
                </a:cubicBezTo>
                <a:cubicBezTo>
                  <a:pt x="238806" y="141817"/>
                  <a:pt x="129797" y="70908"/>
                  <a:pt x="20789" y="0"/>
                </a:cubicBezTo>
              </a:path>
            </a:pathLst>
          </a:custGeom>
          <a:ln w="12700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394967" y="3359997"/>
            <a:ext cx="26530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f.) What does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graph</a:t>
            </a:r>
            <a:r>
              <a:rPr lang="en-US" sz="2000" dirty="0">
                <a:latin typeface="Times New Roman"/>
                <a:cs typeface="Times New Roman"/>
              </a:rPr>
              <a:t> look like 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E-field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as a vector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versus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position</a:t>
            </a:r>
            <a:r>
              <a:rPr lang="en-US" sz="2000" dirty="0">
                <a:latin typeface="Times New Roman"/>
                <a:cs typeface="Times New Roman"/>
              </a:rPr>
              <a:t>?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3738403" y="3946412"/>
            <a:ext cx="0" cy="2575381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H="1">
            <a:off x="3573303" y="5073993"/>
            <a:ext cx="5179053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H="1">
            <a:off x="5452903" y="5073100"/>
            <a:ext cx="870640" cy="893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>
            <a:endCxn id="75" idx="5"/>
          </p:cNvCxnSpPr>
          <p:nvPr/>
        </p:nvCxnSpPr>
        <p:spPr>
          <a:xfrm>
            <a:off x="5454490" y="5346700"/>
            <a:ext cx="5453" cy="248013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805904"/>
              </p:ext>
            </p:extLst>
          </p:nvPr>
        </p:nvGraphicFramePr>
        <p:xfrm>
          <a:off x="3308027" y="3946412"/>
          <a:ext cx="31908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4" imgW="190500" imgH="279400" progId="Equation.DSMT4">
                  <p:embed/>
                </p:oleObj>
              </mc:Choice>
              <mc:Fallback>
                <p:oleObj name="Equation" r:id="rId54" imgW="190500" imgH="279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027" y="3946412"/>
                        <a:ext cx="319087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5718658"/>
              </p:ext>
            </p:extLst>
          </p:nvPr>
        </p:nvGraphicFramePr>
        <p:xfrm>
          <a:off x="8444863" y="5106781"/>
          <a:ext cx="169862" cy="21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6" imgW="101600" imgH="127000" progId="Equation.DSMT4">
                  <p:embed/>
                </p:oleObj>
              </mc:Choice>
              <mc:Fallback>
                <p:oleObj name="Equation" r:id="rId56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4863" y="5106781"/>
                        <a:ext cx="169862" cy="21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6223228"/>
              </p:ext>
            </p:extLst>
          </p:nvPr>
        </p:nvGraphicFramePr>
        <p:xfrm>
          <a:off x="4184490" y="5106781"/>
          <a:ext cx="1905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8" imgW="114300" imgH="127000" progId="Equation.DSMT4">
                  <p:embed/>
                </p:oleObj>
              </mc:Choice>
              <mc:Fallback>
                <p:oleObj name="Equation" r:id="rId58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84490" y="5106781"/>
                        <a:ext cx="1905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5399804"/>
              </p:ext>
            </p:extLst>
          </p:nvPr>
        </p:nvGraphicFramePr>
        <p:xfrm>
          <a:off x="5373528" y="5072406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0" imgW="127000" imgH="165100" progId="Equation.DSMT4">
                  <p:embed/>
                </p:oleObj>
              </mc:Choice>
              <mc:Fallback>
                <p:oleObj name="Equation" r:id="rId60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3528" y="5072406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4" name="Straight Connector 73"/>
          <p:cNvCxnSpPr>
            <a:stCxn id="76" idx="0"/>
          </p:cNvCxnSpPr>
          <p:nvPr/>
        </p:nvCxnSpPr>
        <p:spPr>
          <a:xfrm flipH="1">
            <a:off x="6323543" y="4634950"/>
            <a:ext cx="897" cy="452438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 flipV="1">
            <a:off x="4285193" y="5594713"/>
            <a:ext cx="1174750" cy="984800"/>
          </a:xfrm>
          <a:custGeom>
            <a:avLst/>
            <a:gdLst>
              <a:gd name="connsiteX0" fmla="*/ 0 w 1174750"/>
              <a:gd name="connsiteY0" fmla="*/ 0 h 1162050"/>
              <a:gd name="connsiteX1" fmla="*/ 215900 w 1174750"/>
              <a:gd name="connsiteY1" fmla="*/ 311150 h 1162050"/>
              <a:gd name="connsiteX2" fmla="*/ 469900 w 1174750"/>
              <a:gd name="connsiteY2" fmla="*/ 584200 h 1162050"/>
              <a:gd name="connsiteX3" fmla="*/ 717550 w 1174750"/>
              <a:gd name="connsiteY3" fmla="*/ 812800 h 1162050"/>
              <a:gd name="connsiteX4" fmla="*/ 996950 w 1174750"/>
              <a:gd name="connsiteY4" fmla="*/ 1028700 h 1162050"/>
              <a:gd name="connsiteX5" fmla="*/ 1174750 w 1174750"/>
              <a:gd name="connsiteY5" fmla="*/ 116205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4750" h="1162050">
                <a:moveTo>
                  <a:pt x="0" y="0"/>
                </a:moveTo>
                <a:cubicBezTo>
                  <a:pt x="68791" y="106891"/>
                  <a:pt x="137583" y="213783"/>
                  <a:pt x="215900" y="311150"/>
                </a:cubicBezTo>
                <a:cubicBezTo>
                  <a:pt x="294217" y="408517"/>
                  <a:pt x="386292" y="500592"/>
                  <a:pt x="469900" y="584200"/>
                </a:cubicBezTo>
                <a:cubicBezTo>
                  <a:pt x="553508" y="667808"/>
                  <a:pt x="629708" y="738717"/>
                  <a:pt x="717550" y="812800"/>
                </a:cubicBezTo>
                <a:cubicBezTo>
                  <a:pt x="805392" y="886883"/>
                  <a:pt x="920750" y="970492"/>
                  <a:pt x="996950" y="1028700"/>
                </a:cubicBezTo>
                <a:cubicBezTo>
                  <a:pt x="1073150" y="1086908"/>
                  <a:pt x="1174750" y="1162050"/>
                  <a:pt x="1174750" y="1162050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 75"/>
          <p:cNvSpPr/>
          <p:nvPr/>
        </p:nvSpPr>
        <p:spPr>
          <a:xfrm>
            <a:off x="6324440" y="4634950"/>
            <a:ext cx="2419350" cy="349250"/>
          </a:xfrm>
          <a:custGeom>
            <a:avLst/>
            <a:gdLst>
              <a:gd name="connsiteX0" fmla="*/ 0 w 2419350"/>
              <a:gd name="connsiteY0" fmla="*/ 0 h 349250"/>
              <a:gd name="connsiteX1" fmla="*/ 412750 w 2419350"/>
              <a:gd name="connsiteY1" fmla="*/ 133350 h 349250"/>
              <a:gd name="connsiteX2" fmla="*/ 946150 w 2419350"/>
              <a:gd name="connsiteY2" fmla="*/ 247650 h 349250"/>
              <a:gd name="connsiteX3" fmla="*/ 1701800 w 2419350"/>
              <a:gd name="connsiteY3" fmla="*/ 330200 h 349250"/>
              <a:gd name="connsiteX4" fmla="*/ 2419350 w 2419350"/>
              <a:gd name="connsiteY4" fmla="*/ 349250 h 349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9350" h="349250">
                <a:moveTo>
                  <a:pt x="0" y="0"/>
                </a:moveTo>
                <a:cubicBezTo>
                  <a:pt x="127529" y="46037"/>
                  <a:pt x="255058" y="92075"/>
                  <a:pt x="412750" y="133350"/>
                </a:cubicBezTo>
                <a:cubicBezTo>
                  <a:pt x="570442" y="174625"/>
                  <a:pt x="731308" y="214842"/>
                  <a:pt x="946150" y="247650"/>
                </a:cubicBezTo>
                <a:cubicBezTo>
                  <a:pt x="1160992" y="280458"/>
                  <a:pt x="1456267" y="313267"/>
                  <a:pt x="1701800" y="330200"/>
                </a:cubicBezTo>
                <a:cubicBezTo>
                  <a:pt x="1947333" y="347133"/>
                  <a:pt x="2419350" y="349250"/>
                  <a:pt x="2419350" y="349250"/>
                </a:cubicBezTo>
              </a:path>
            </a:pathLst>
          </a:custGeom>
          <a:ln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1519444"/>
              </p:ext>
            </p:extLst>
          </p:nvPr>
        </p:nvGraphicFramePr>
        <p:xfrm>
          <a:off x="6217873" y="5104499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2" imgW="114300" imgH="127000" progId="Equation.DSMT4">
                  <p:embed/>
                </p:oleObj>
              </mc:Choice>
              <mc:Fallback>
                <p:oleObj name="Equation" r:id="rId62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17873" y="5104499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1" name="Straight Connector 80"/>
          <p:cNvCxnSpPr/>
          <p:nvPr/>
        </p:nvCxnSpPr>
        <p:spPr>
          <a:xfrm>
            <a:off x="4279740" y="5346700"/>
            <a:ext cx="5453" cy="1175093"/>
          </a:xfrm>
          <a:prstGeom prst="line">
            <a:avLst/>
          </a:prstGeom>
          <a:ln w="9525" cmpd="sng">
            <a:solidFill>
              <a:schemeClr val="tx1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 flipH="1">
            <a:off x="3738403" y="5073100"/>
            <a:ext cx="541337" cy="893"/>
          </a:xfrm>
          <a:prstGeom prst="line">
            <a:avLst/>
          </a:prstGeom>
          <a:ln w="28575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78" name="Objec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697864"/>
              </p:ext>
            </p:extLst>
          </p:nvPr>
        </p:nvGraphicFramePr>
        <p:xfrm>
          <a:off x="6819900" y="4287253"/>
          <a:ext cx="7493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4" imgW="698500" imgH="469900" progId="Equation.DSMT4">
                  <p:embed/>
                </p:oleObj>
              </mc:Choice>
              <mc:Fallback>
                <p:oleObj name="Equation" r:id="rId64" imgW="6985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6819900" y="4287253"/>
                        <a:ext cx="7493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7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0371144"/>
              </p:ext>
            </p:extLst>
          </p:nvPr>
        </p:nvGraphicFramePr>
        <p:xfrm>
          <a:off x="4797426" y="6006768"/>
          <a:ext cx="85883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6" imgW="800100" imgH="469900" progId="Equation.DSMT4">
                  <p:embed/>
                </p:oleObj>
              </mc:Choice>
              <mc:Fallback>
                <p:oleObj name="Equation" r:id="rId66" imgW="800100" imgH="469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7"/>
                      <a:stretch>
                        <a:fillRect/>
                      </a:stretch>
                    </p:blipFill>
                    <p:spPr>
                      <a:xfrm>
                        <a:off x="4797426" y="6006768"/>
                        <a:ext cx="858837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746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81"/>
            </p:par>
          </p:childTnLst>
        </p:cTn>
      </p:par>
    </p:tnLst>
    <p:bldLst>
      <p:bldP spid="44" grpId="0"/>
      <p:bldP spid="36" grpId="0"/>
      <p:bldP spid="2" grpId="0" animBg="1"/>
      <p:bldP spid="3" grpId="0" animBg="1"/>
      <p:bldP spid="65" grpId="0"/>
      <p:bldP spid="75" grpId="0" animBg="1"/>
      <p:bldP spid="7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487983" y="5187057"/>
            <a:ext cx="85055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2.) In reality, electrons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are drawn from</a:t>
            </a:r>
            <a:r>
              <a:rPr lang="en-US" sz="2000" dirty="0">
                <a:latin typeface="Times New Roman"/>
                <a:cs typeface="Times New Roman"/>
              </a:rPr>
              <a:t> the shell’s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outside edge</a:t>
            </a:r>
            <a:r>
              <a:rPr lang="en-US" sz="2000" dirty="0">
                <a:latin typeface="Times New Roman"/>
                <a:cs typeface="Times New Roman"/>
              </a:rPr>
              <a:t>, leaving it with a net charge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migrating through the shell to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edge </a:t>
            </a:r>
            <a:r>
              <a:rPr lang="en-US" sz="2000" dirty="0">
                <a:latin typeface="Times New Roman"/>
                <a:cs typeface="Times New Roman"/>
              </a:rPr>
              <a:t>where they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jump to the insulator </a:t>
            </a:r>
            <a:r>
              <a:rPr lang="en-US" sz="2000" dirty="0">
                <a:latin typeface="Times New Roman"/>
                <a:cs typeface="Times New Roman"/>
              </a:rPr>
              <a:t>(that’s how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shell becomes more positive</a:t>
            </a:r>
            <a:r>
              <a:rPr lang="en-US" sz="2000" dirty="0">
                <a:latin typeface="Times New Roman"/>
                <a:cs typeface="Times New Roman"/>
              </a:rPr>
              <a:t>).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7983" y="2358324"/>
            <a:ext cx="50695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1.) An important point, </a:t>
            </a:r>
            <a:r>
              <a:rPr lang="en-US" sz="2000" dirty="0">
                <a:latin typeface="Times New Roman"/>
                <a:cs typeface="Times New Roman"/>
              </a:rPr>
              <a:t>which I haven’t men-</a:t>
            </a:r>
            <a:r>
              <a:rPr lang="en-US" sz="2000" dirty="0" err="1">
                <a:latin typeface="Times New Roman"/>
                <a:cs typeface="Times New Roman"/>
              </a:rPr>
              <a:t>tioned</a:t>
            </a:r>
            <a:r>
              <a:rPr lang="en-US" sz="2000" dirty="0">
                <a:latin typeface="Times New Roman"/>
                <a:cs typeface="Times New Roman"/>
              </a:rPr>
              <a:t> yet, is that physicist have no qualms about looking at situations like this from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perspective</a:t>
            </a:r>
            <a:r>
              <a:rPr lang="en-US" sz="2000" dirty="0">
                <a:latin typeface="Times New Roman"/>
                <a:cs typeface="Times New Roman"/>
              </a:rPr>
              <a:t> of the motion of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POSITIVE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22.)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" y="115041"/>
            <a:ext cx="60683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Real Fun With a Twist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7" y="884944"/>
            <a:ext cx="55611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6: Let’s assume </a:t>
            </a:r>
            <a:r>
              <a:rPr lang="en-US" sz="2000" dirty="0">
                <a:latin typeface="Times New Roman"/>
                <a:cs typeface="Times New Roman"/>
              </a:rPr>
              <a:t>that someone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touches an insulator</a:t>
            </a:r>
            <a:r>
              <a:rPr lang="en-US" sz="2000" dirty="0">
                <a:latin typeface="Times New Roman"/>
                <a:cs typeface="Times New Roman"/>
              </a:rPr>
              <a:t>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of the conducting shell</a:t>
            </a:r>
            <a:r>
              <a:rPr lang="en-US" sz="2000" dirty="0">
                <a:latin typeface="Times New Roman"/>
                <a:cs typeface="Times New Roman"/>
              </a:rPr>
              <a:t>, and in doing so transfers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Q’s</a:t>
            </a:r>
            <a:r>
              <a:rPr lang="en-US" sz="2000" dirty="0">
                <a:latin typeface="Times New Roman"/>
                <a:cs typeface="Times New Roman"/>
              </a:rPr>
              <a:t> worth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to the shell</a:t>
            </a:r>
            <a:r>
              <a:rPr lang="en-US" sz="2000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What is going to happen in that case?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87983" y="3558837"/>
            <a:ext cx="85055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>
                <a:latin typeface="Times New Roman"/>
                <a:cs typeface="Times New Roman"/>
              </a:rPr>
              <a:t>.  That is not what is really happening, but you can view theoretical situations as though it </a:t>
            </a:r>
            <a:r>
              <a:rPr lang="en-US" sz="2000" i="1" dirty="0">
                <a:latin typeface="Times New Roman"/>
                <a:cs typeface="Times New Roman"/>
              </a:rPr>
              <a:t>was </a:t>
            </a:r>
            <a:r>
              <a:rPr lang="en-US" sz="2000" dirty="0">
                <a:latin typeface="Times New Roman"/>
                <a:cs typeface="Times New Roman"/>
              </a:rPr>
              <a:t>happening, and come out with reasonable conclusion.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31" name="Donut 30"/>
          <p:cNvSpPr/>
          <p:nvPr/>
        </p:nvSpPr>
        <p:spPr>
          <a:xfrm>
            <a:off x="6423024" y="385386"/>
            <a:ext cx="2403412" cy="2403412"/>
          </a:xfrm>
          <a:prstGeom prst="donut">
            <a:avLst>
              <a:gd name="adj" fmla="val 21945"/>
            </a:avLst>
          </a:prstGeom>
          <a:solidFill>
            <a:srgbClr val="FFFF00"/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6000361"/>
              </p:ext>
            </p:extLst>
          </p:nvPr>
        </p:nvGraphicFramePr>
        <p:xfrm>
          <a:off x="7413523" y="167938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3523" y="167938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544115"/>
              </p:ext>
            </p:extLst>
          </p:nvPr>
        </p:nvGraphicFramePr>
        <p:xfrm>
          <a:off x="7557225" y="2765969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39700" progId="Equation.DSMT4">
                  <p:embed/>
                </p:oleObj>
              </mc:Choice>
              <mc:Fallback>
                <p:oleObj name="Equation" r:id="rId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7225" y="2765969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8363723"/>
              </p:ext>
            </p:extLst>
          </p:nvPr>
        </p:nvGraphicFramePr>
        <p:xfrm>
          <a:off x="8815388" y="1446918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15388" y="1446918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2625783"/>
              </p:ext>
            </p:extLst>
          </p:nvPr>
        </p:nvGraphicFramePr>
        <p:xfrm>
          <a:off x="6328568" y="950139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8568" y="950139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5822396"/>
              </p:ext>
            </p:extLst>
          </p:nvPr>
        </p:nvGraphicFramePr>
        <p:xfrm>
          <a:off x="8615299" y="80043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5299" y="80043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2125407"/>
              </p:ext>
            </p:extLst>
          </p:nvPr>
        </p:nvGraphicFramePr>
        <p:xfrm>
          <a:off x="6752293" y="434566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2293" y="434566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6424931"/>
              </p:ext>
            </p:extLst>
          </p:nvPr>
        </p:nvGraphicFramePr>
        <p:xfrm>
          <a:off x="8161998" y="354238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61998" y="354238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7381319"/>
              </p:ext>
            </p:extLst>
          </p:nvPr>
        </p:nvGraphicFramePr>
        <p:xfrm>
          <a:off x="8250355" y="2529316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50355" y="2529316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49839"/>
              </p:ext>
            </p:extLst>
          </p:nvPr>
        </p:nvGraphicFramePr>
        <p:xfrm>
          <a:off x="8672366" y="207676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72366" y="207676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" name="TextBox 95"/>
          <p:cNvSpPr txBox="1"/>
          <p:nvPr/>
        </p:nvSpPr>
        <p:spPr>
          <a:xfrm>
            <a:off x="6922416" y="2994569"/>
            <a:ext cx="2032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Times New Roman"/>
                <a:cs typeface="Times New Roman"/>
              </a:rPr>
              <a:t>charge ends up here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55960" y="4168894"/>
            <a:ext cx="8350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Doing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 this case </a:t>
            </a:r>
            <a:r>
              <a:rPr lang="en-US" sz="2000" dirty="0">
                <a:latin typeface="Times New Roman"/>
                <a:cs typeface="Times New Roman"/>
              </a:rPr>
              <a:t>suggests the following will happen: 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bits of positive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making up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transferred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migrate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outside edge of the shell leaving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it with </a:t>
            </a:r>
            <a:r>
              <a:rPr lang="en-US" sz="2000" dirty="0">
                <a:latin typeface="Times New Roman"/>
                <a:cs typeface="Times New Roman"/>
              </a:rPr>
              <a:t>a net charge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dirty="0">
                <a:latin typeface="Times New Roman"/>
                <a:cs typeface="Times New Roman"/>
              </a:rPr>
              <a:t> on that surface.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9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1583200"/>
              </p:ext>
            </p:extLst>
          </p:nvPr>
        </p:nvGraphicFramePr>
        <p:xfrm>
          <a:off x="6846216" y="2569413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6216" y="2569413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7769693"/>
              </p:ext>
            </p:extLst>
          </p:nvPr>
        </p:nvGraphicFramePr>
        <p:xfrm>
          <a:off x="6387428" y="2129692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39700" imgH="139700" progId="Equation.DSMT4">
                  <p:embed/>
                </p:oleObj>
              </mc:Choice>
              <mc:Fallback>
                <p:oleObj name="Equation" r:id="rId2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7428" y="2129692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734030"/>
              </p:ext>
            </p:extLst>
          </p:nvPr>
        </p:nvGraphicFramePr>
        <p:xfrm>
          <a:off x="6186928" y="1561218"/>
          <a:ext cx="236537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86928" y="1561218"/>
                        <a:ext cx="236537" cy="228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5589588" y="2300716"/>
            <a:ext cx="927039" cy="369332"/>
            <a:chOff x="5767388" y="2656316"/>
            <a:chExt cx="927039" cy="369332"/>
          </a:xfrm>
        </p:grpSpPr>
        <p:graphicFrame>
          <p:nvGraphicFramePr>
            <p:cNvPr id="8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4114163"/>
                </p:ext>
              </p:extLst>
            </p:nvPr>
          </p:nvGraphicFramePr>
          <p:xfrm>
            <a:off x="5767388" y="2686050"/>
            <a:ext cx="255587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52400" imgH="177800" progId="Equation.DSMT4">
                    <p:embed/>
                  </p:oleObj>
                </mc:Choice>
                <mc:Fallback>
                  <p:oleObj name="Equation" r:id="rId23" imgW="152400" imgH="1778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7388" y="2686050"/>
                          <a:ext cx="255587" cy="2952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5958328" y="2656316"/>
              <a:ext cx="736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  <a:latin typeface="Times New Roman"/>
                  <a:cs typeface="Times New Roman"/>
                </a:rPr>
                <a:t>added</a:t>
              </a:r>
            </a:p>
          </p:txBody>
        </p:sp>
      </p:grpSp>
      <p:sp>
        <p:nvSpPr>
          <p:cNvPr id="94" name="Freeform 93"/>
          <p:cNvSpPr/>
          <p:nvPr/>
        </p:nvSpPr>
        <p:spPr>
          <a:xfrm rot="638833" flipH="1">
            <a:off x="6583362" y="1521661"/>
            <a:ext cx="641319" cy="1041400"/>
          </a:xfrm>
          <a:custGeom>
            <a:avLst/>
            <a:gdLst>
              <a:gd name="connsiteX0" fmla="*/ 641319 w 641319"/>
              <a:gd name="connsiteY0" fmla="*/ 1041400 h 1041400"/>
              <a:gd name="connsiteX1" fmla="*/ 6319 w 641319"/>
              <a:gd name="connsiteY1" fmla="*/ 228600 h 1041400"/>
              <a:gd name="connsiteX2" fmla="*/ 298419 w 641319"/>
              <a:gd name="connsiteY2" fmla="*/ 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19" h="1041400">
                <a:moveTo>
                  <a:pt x="641319" y="1041400"/>
                </a:moveTo>
                <a:cubicBezTo>
                  <a:pt x="352394" y="721783"/>
                  <a:pt x="63469" y="402167"/>
                  <a:pt x="6319" y="228600"/>
                </a:cubicBezTo>
                <a:cubicBezTo>
                  <a:pt x="-50831" y="55033"/>
                  <a:pt x="298419" y="0"/>
                  <a:pt x="298419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reeform 3"/>
          <p:cNvSpPr/>
          <p:nvPr/>
        </p:nvSpPr>
        <p:spPr>
          <a:xfrm>
            <a:off x="8661400" y="2311400"/>
            <a:ext cx="362709" cy="876300"/>
          </a:xfrm>
          <a:custGeom>
            <a:avLst/>
            <a:gdLst>
              <a:gd name="connsiteX0" fmla="*/ 203200 w 362709"/>
              <a:gd name="connsiteY0" fmla="*/ 876300 h 876300"/>
              <a:gd name="connsiteX1" fmla="*/ 355600 w 362709"/>
              <a:gd name="connsiteY1" fmla="*/ 317500 h 876300"/>
              <a:gd name="connsiteX2" fmla="*/ 0 w 362709"/>
              <a:gd name="connsiteY2" fmla="*/ 0 h 876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62709" h="876300">
                <a:moveTo>
                  <a:pt x="203200" y="876300"/>
                </a:moveTo>
                <a:cubicBezTo>
                  <a:pt x="296333" y="669925"/>
                  <a:pt x="389467" y="463550"/>
                  <a:pt x="355600" y="317500"/>
                </a:cubicBezTo>
                <a:cubicBezTo>
                  <a:pt x="321733" y="171450"/>
                  <a:pt x="0" y="0"/>
                  <a:pt x="0" y="0"/>
                </a:cubicBezTo>
              </a:path>
            </a:pathLst>
          </a:custGeom>
          <a:ln w="9525" cmpd="sng">
            <a:solidFill>
              <a:srgbClr val="0000FF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7892416" y="1467517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486400" y="2559248"/>
            <a:ext cx="140609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(which migrates)</a:t>
            </a:r>
          </a:p>
        </p:txBody>
      </p:sp>
    </p:spTree>
    <p:extLst>
      <p:ext uri="{BB962C8B-B14F-4D97-AF65-F5344CB8AC3E}">
        <p14:creationId xmlns:p14="http://schemas.microsoft.com/office/powerpoint/2010/main" val="143914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63"/>
            </p:par>
          </p:childTnLst>
        </p:cTn>
      </p:par>
    </p:tnLst>
    <p:bldLst>
      <p:bldP spid="70" grpId="0"/>
      <p:bldP spid="44" grpId="0"/>
      <p:bldP spid="48" grpId="0"/>
      <p:bldP spid="96" grpId="0"/>
      <p:bldP spid="42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Donut 30"/>
          <p:cNvSpPr/>
          <p:nvPr/>
        </p:nvSpPr>
        <p:spPr>
          <a:xfrm>
            <a:off x="6043247" y="354307"/>
            <a:ext cx="4618849" cy="4618848"/>
          </a:xfrm>
          <a:prstGeom prst="donut">
            <a:avLst>
              <a:gd name="adj" fmla="val 21945"/>
            </a:avLst>
          </a:prstGeom>
          <a:gradFill flip="none" rotWithShape="1">
            <a:gsLst>
              <a:gs pos="98000">
                <a:srgbClr val="FFFF00"/>
              </a:gs>
              <a:gs pos="25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4046" y="884944"/>
            <a:ext cx="517695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7: </a:t>
            </a:r>
            <a:r>
              <a:rPr lang="en-US" sz="2000" dirty="0">
                <a:latin typeface="Times New Roman"/>
                <a:cs typeface="Times New Roman"/>
              </a:rPr>
              <a:t>A thick skinned, insulating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spherical shell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inside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outside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has a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volume charge density           ,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where the constant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                </a:t>
            </a:r>
            <a:r>
              <a:rPr lang="en-US" sz="2000" dirty="0">
                <a:solidFill>
                  <a:srgbClr val="000000"/>
                </a:solidFill>
                <a:latin typeface="Times New Roman"/>
                <a:cs typeface="Times New Roman"/>
              </a:rPr>
              <a:t>.  </a:t>
            </a:r>
            <a:r>
              <a:rPr lang="en-US" sz="2000" dirty="0">
                <a:latin typeface="Times New Roman"/>
                <a:cs typeface="Times New Roman"/>
              </a:rPr>
              <a:t>At its center is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solid conducting sphere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that 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charge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on it.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7101" y="3045670"/>
            <a:ext cx="5148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Derive an expression </a:t>
            </a:r>
            <a:r>
              <a:rPr lang="en-US" sz="2000" dirty="0">
                <a:latin typeface="Times New Roman"/>
                <a:cs typeface="Times New Roman"/>
              </a:rPr>
              <a:t>for the magnitude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 &gt; c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23.)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61436"/>
            <a:ext cx="650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And Even More Fun</a:t>
            </a:r>
          </a:p>
        </p:txBody>
      </p:sp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1083986"/>
              </p:ext>
            </p:extLst>
          </p:nvPr>
        </p:nvGraphicFramePr>
        <p:xfrm>
          <a:off x="7899400" y="1572431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65100" progId="Equation.DSMT4">
                  <p:embed/>
                </p:oleObj>
              </mc:Choice>
              <mc:Fallback>
                <p:oleObj name="Equation" r:id="rId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400" y="1572431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4186832" y="791153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063863"/>
              </p:ext>
            </p:extLst>
          </p:nvPr>
        </p:nvGraphicFramePr>
        <p:xfrm>
          <a:off x="7960467" y="266063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467" y="266063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8436618"/>
              </p:ext>
            </p:extLst>
          </p:nvPr>
        </p:nvGraphicFramePr>
        <p:xfrm>
          <a:off x="8840141" y="903777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" imgH="127000" progId="Equation.DSMT4">
                  <p:embed/>
                </p:oleObj>
              </mc:Choice>
              <mc:Fallback>
                <p:oleObj name="Equation" r:id="rId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40141" y="903777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3202159"/>
              </p:ext>
            </p:extLst>
          </p:nvPr>
        </p:nvGraphicFramePr>
        <p:xfrm>
          <a:off x="4141788" y="1663700"/>
          <a:ext cx="681037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06400" imgH="203200" progId="Equation.DSMT4">
                  <p:embed/>
                </p:oleObj>
              </mc:Choice>
              <mc:Fallback>
                <p:oleObj name="Equation" r:id="rId8" imgW="4064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41788" y="1663700"/>
                        <a:ext cx="681037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Oval 94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037376"/>
              </p:ext>
            </p:extLst>
          </p:nvPr>
        </p:nvGraphicFramePr>
        <p:xfrm>
          <a:off x="8644028" y="293004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4028" y="293004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9668133"/>
              </p:ext>
            </p:extLst>
          </p:nvPr>
        </p:nvGraphicFramePr>
        <p:xfrm>
          <a:off x="8661547" y="2099271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1547" y="2099271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805325"/>
              </p:ext>
            </p:extLst>
          </p:nvPr>
        </p:nvGraphicFramePr>
        <p:xfrm>
          <a:off x="7783461" y="2083475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461" y="2083475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7921660"/>
              </p:ext>
            </p:extLst>
          </p:nvPr>
        </p:nvGraphicFramePr>
        <p:xfrm>
          <a:off x="7804719" y="2949634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4719" y="2949634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071912"/>
              </p:ext>
            </p:extLst>
          </p:nvPr>
        </p:nvGraphicFramePr>
        <p:xfrm>
          <a:off x="8227267" y="1886743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1886743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327459"/>
              </p:ext>
            </p:extLst>
          </p:nvPr>
        </p:nvGraphicFramePr>
        <p:xfrm>
          <a:off x="8229969" y="312849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969" y="312849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7710341"/>
              </p:ext>
            </p:extLst>
          </p:nvPr>
        </p:nvGraphicFramePr>
        <p:xfrm>
          <a:off x="7604699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699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0619467"/>
              </p:ext>
            </p:extLst>
          </p:nvPr>
        </p:nvGraphicFramePr>
        <p:xfrm>
          <a:off x="8827962" y="2522604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9700" imgH="139700" progId="Equation.DSMT4">
                  <p:embed/>
                </p:oleObj>
              </mc:Choice>
              <mc:Fallback>
                <p:oleObj name="Equation" r:id="rId2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962" y="2522604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052327"/>
              </p:ext>
            </p:extLst>
          </p:nvPr>
        </p:nvGraphicFramePr>
        <p:xfrm>
          <a:off x="9472337" y="379693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2337" y="379693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767931"/>
              </p:ext>
            </p:extLst>
          </p:nvPr>
        </p:nvGraphicFramePr>
        <p:xfrm>
          <a:off x="8237995" y="73755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39700" progId="Equation.DSMT4">
                  <p:embed/>
                </p:oleObj>
              </mc:Choice>
              <mc:Fallback>
                <p:oleObj name="Equation" r:id="rId2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995" y="73755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6664830"/>
              </p:ext>
            </p:extLst>
          </p:nvPr>
        </p:nvGraphicFramePr>
        <p:xfrm>
          <a:off x="6434038" y="2532806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9700" imgH="139700" progId="Equation.DSMT4">
                  <p:embed/>
                </p:oleObj>
              </mc:Choice>
              <mc:Fallback>
                <p:oleObj name="Equation" r:id="rId2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038" y="2532806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7355579"/>
              </p:ext>
            </p:extLst>
          </p:nvPr>
        </p:nvGraphicFramePr>
        <p:xfrm>
          <a:off x="9533517" y="1238699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39700" progId="Equation.DSMT4">
                  <p:embed/>
                </p:oleObj>
              </mc:Choice>
              <mc:Fallback>
                <p:oleObj name="Equation" r:id="rId2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3517" y="1238699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4632760"/>
              </p:ext>
            </p:extLst>
          </p:nvPr>
        </p:nvGraphicFramePr>
        <p:xfrm>
          <a:off x="6962295" y="3798523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39700" imgH="139700" progId="Equation.DSMT4">
                  <p:embed/>
                </p:oleObj>
              </mc:Choice>
              <mc:Fallback>
                <p:oleObj name="Equation" r:id="rId3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3798523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8917252"/>
              </p:ext>
            </p:extLst>
          </p:nvPr>
        </p:nvGraphicFramePr>
        <p:xfrm>
          <a:off x="6962295" y="1253027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39700" imgH="139700" progId="Equation.DSMT4">
                  <p:embed/>
                </p:oleObj>
              </mc:Choice>
              <mc:Fallback>
                <p:oleObj name="Equation" r:id="rId3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1253027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942447"/>
              </p:ext>
            </p:extLst>
          </p:nvPr>
        </p:nvGraphicFramePr>
        <p:xfrm>
          <a:off x="10057802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39700" imgH="139700" progId="Equation.DSMT4">
                  <p:embed/>
                </p:oleObj>
              </mc:Choice>
              <mc:Fallback>
                <p:oleObj name="Equation" r:id="rId3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7802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972696"/>
              </p:ext>
            </p:extLst>
          </p:nvPr>
        </p:nvGraphicFramePr>
        <p:xfrm>
          <a:off x="8227267" y="4322047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39700" imgH="139700" progId="Equation.DSMT4">
                  <p:embed/>
                </p:oleObj>
              </mc:Choice>
              <mc:Fallback>
                <p:oleObj name="Equation" r:id="rId3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4322047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rot="19408941" flipV="1">
            <a:off x="7949834" y="1452413"/>
            <a:ext cx="200697" cy="1277882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8346483" y="444500"/>
            <a:ext cx="645117" cy="221613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5560713" y="-125133"/>
            <a:ext cx="5571539" cy="5571539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6340518" y="5018994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8352673" y="2470150"/>
            <a:ext cx="565993" cy="1904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6595619"/>
              </p:ext>
            </p:extLst>
          </p:nvPr>
        </p:nvGraphicFramePr>
        <p:xfrm>
          <a:off x="8693150" y="2571750"/>
          <a:ext cx="1905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14300" imgH="127000" progId="Equation.DSMT4">
                  <p:embed/>
                </p:oleObj>
              </mc:Choice>
              <mc:Fallback>
                <p:oleObj name="Equation" r:id="rId3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3150" y="2571750"/>
                        <a:ext cx="1905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5133506"/>
              </p:ext>
            </p:extLst>
          </p:nvPr>
        </p:nvGraphicFramePr>
        <p:xfrm>
          <a:off x="2316046" y="1939727"/>
          <a:ext cx="1192213" cy="31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711200" imgH="190500" progId="Equation.DSMT4">
                  <p:embed/>
                </p:oleObj>
              </mc:Choice>
              <mc:Fallback>
                <p:oleObj name="Equation" r:id="rId36" imgW="711200" imgH="190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316046" y="1939727"/>
                        <a:ext cx="1192213" cy="319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TextBox 48"/>
          <p:cNvSpPr txBox="1"/>
          <p:nvPr/>
        </p:nvSpPr>
        <p:spPr>
          <a:xfrm>
            <a:off x="781901" y="3753556"/>
            <a:ext cx="51489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We need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total charge </a:t>
            </a:r>
            <a:r>
              <a:rPr lang="en-US" sz="2000" dirty="0">
                <a:latin typeface="Times New Roman"/>
                <a:cs typeface="Times New Roman"/>
              </a:rPr>
              <a:t>inside a </a:t>
            </a:r>
            <a:r>
              <a:rPr lang="en-US" sz="2000" i="1" dirty="0">
                <a:solidFill>
                  <a:srgbClr val="3366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engulfs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3366FF"/>
                </a:solidFill>
                <a:latin typeface="Times New Roman"/>
                <a:cs typeface="Times New Roman"/>
              </a:rPr>
              <a:t>entire charge configuration</a:t>
            </a:r>
            <a:r>
              <a:rPr lang="en-US" sz="2000" dirty="0">
                <a:latin typeface="Times New Roman"/>
                <a:cs typeface="Times New Roman"/>
              </a:rPr>
              <a:t>. 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the center sphere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easy</a:t>
            </a:r>
            <a:r>
              <a:rPr lang="en-US" sz="2000" dirty="0">
                <a:latin typeface="Times New Roman"/>
                <a:cs typeface="Times New Roman"/>
              </a:rPr>
              <a:t>, but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shot through the shell </a:t>
            </a:r>
            <a:r>
              <a:rPr lang="en-US" sz="2000" dirty="0">
                <a:latin typeface="Times New Roman"/>
                <a:cs typeface="Times New Roman"/>
              </a:rPr>
              <a:t>is not so easy as it is slight at the inside and gets heavier as one moves outward (that is, it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isn’t uniform</a:t>
            </a:r>
            <a:r>
              <a:rPr lang="en-US" sz="2000" dirty="0">
                <a:latin typeface="Times New Roman"/>
                <a:cs typeface="Times New Roman"/>
              </a:rPr>
              <a:t>).  To do this, we need to be clever.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3833977"/>
              </p:ext>
            </p:extLst>
          </p:nvPr>
        </p:nvGraphicFramePr>
        <p:xfrm>
          <a:off x="6790845" y="4062048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01600" imgH="127000" progId="Equation.DSMT4">
                  <p:embed/>
                </p:oleObj>
              </mc:Choice>
              <mc:Fallback>
                <p:oleObj name="Equation" r:id="rId38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845" y="4062048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1" name="Straight Arrow Connector 50"/>
          <p:cNvCxnSpPr/>
          <p:nvPr/>
        </p:nvCxnSpPr>
        <p:spPr>
          <a:xfrm flipH="1">
            <a:off x="6542405" y="2664569"/>
            <a:ext cx="1804078" cy="212333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907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0"/>
            </p:par>
          </p:childTnLst>
        </p:cTn>
      </p:par>
    </p:tnLst>
    <p:bldLst>
      <p:bldP spid="61" grpId="0" animBg="1"/>
      <p:bldP spid="65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10" y="220673"/>
            <a:ext cx="53481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Define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volume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dV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differentially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thin shell </a:t>
            </a:r>
            <a:r>
              <a:rPr lang="en-US" sz="2000" dirty="0">
                <a:latin typeface="Times New Roman"/>
                <a:cs typeface="Times New Roman"/>
              </a:rPr>
              <a:t>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radius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thickness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dh.  </a:t>
            </a:r>
            <a:r>
              <a:rPr lang="en-US" sz="2000" dirty="0">
                <a:latin typeface="Times New Roman"/>
                <a:cs typeface="Times New Roman"/>
              </a:rPr>
              <a:t>Its magnitude will be its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surface area </a:t>
            </a:r>
            <a:r>
              <a:rPr lang="en-US" sz="2000" dirty="0">
                <a:latin typeface="Times New Roman"/>
                <a:cs typeface="Times New Roman"/>
              </a:rPr>
              <a:t>(         ) times its differential thickness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dh</a:t>
            </a:r>
            <a:r>
              <a:rPr lang="en-US" sz="2000" dirty="0">
                <a:latin typeface="Times New Roman"/>
                <a:cs typeface="Times New Roman"/>
              </a:rPr>
              <a:t>, or                         .  With a given volume charge density of          , where    has been evaluated 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we can write:         </a:t>
            </a:r>
          </a:p>
        </p:txBody>
      </p:sp>
      <p:sp>
        <p:nvSpPr>
          <p:cNvPr id="31" name="Donut 30"/>
          <p:cNvSpPr/>
          <p:nvPr/>
        </p:nvSpPr>
        <p:spPr>
          <a:xfrm>
            <a:off x="6043247" y="354307"/>
            <a:ext cx="4618849" cy="4618848"/>
          </a:xfrm>
          <a:prstGeom prst="donut">
            <a:avLst>
              <a:gd name="adj" fmla="val 21945"/>
            </a:avLst>
          </a:prstGeom>
          <a:gradFill flip="none" rotWithShape="1">
            <a:gsLst>
              <a:gs pos="99000">
                <a:srgbClr val="FFFF00"/>
              </a:gs>
              <a:gs pos="25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24.)</a:t>
            </a:r>
          </a:p>
        </p:txBody>
      </p:sp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9393228"/>
              </p:ext>
            </p:extLst>
          </p:nvPr>
        </p:nvGraphicFramePr>
        <p:xfrm>
          <a:off x="7899400" y="1572431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65100" progId="Equation.DSMT4">
                  <p:embed/>
                </p:oleObj>
              </mc:Choice>
              <mc:Fallback>
                <p:oleObj name="Equation" r:id="rId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400" y="1572431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3303660"/>
              </p:ext>
            </p:extLst>
          </p:nvPr>
        </p:nvGraphicFramePr>
        <p:xfrm>
          <a:off x="7960467" y="266063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467" y="266063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Oval 94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6173378"/>
              </p:ext>
            </p:extLst>
          </p:nvPr>
        </p:nvGraphicFramePr>
        <p:xfrm>
          <a:off x="8644028" y="293004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4028" y="293004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2870779"/>
              </p:ext>
            </p:extLst>
          </p:nvPr>
        </p:nvGraphicFramePr>
        <p:xfrm>
          <a:off x="8661547" y="2099271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1547" y="2099271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5855557"/>
              </p:ext>
            </p:extLst>
          </p:nvPr>
        </p:nvGraphicFramePr>
        <p:xfrm>
          <a:off x="7783461" y="2083475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461" y="2083475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645088"/>
              </p:ext>
            </p:extLst>
          </p:nvPr>
        </p:nvGraphicFramePr>
        <p:xfrm>
          <a:off x="7804719" y="2949634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4719" y="2949634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1157444"/>
              </p:ext>
            </p:extLst>
          </p:nvPr>
        </p:nvGraphicFramePr>
        <p:xfrm>
          <a:off x="8227267" y="1886743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1886743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423678"/>
              </p:ext>
            </p:extLst>
          </p:nvPr>
        </p:nvGraphicFramePr>
        <p:xfrm>
          <a:off x="8229969" y="312849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969" y="312849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811004"/>
              </p:ext>
            </p:extLst>
          </p:nvPr>
        </p:nvGraphicFramePr>
        <p:xfrm>
          <a:off x="7604699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699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051194"/>
              </p:ext>
            </p:extLst>
          </p:nvPr>
        </p:nvGraphicFramePr>
        <p:xfrm>
          <a:off x="8827962" y="2522604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962" y="2522604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670203"/>
              </p:ext>
            </p:extLst>
          </p:nvPr>
        </p:nvGraphicFramePr>
        <p:xfrm>
          <a:off x="9472337" y="379693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2337" y="379693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154034"/>
              </p:ext>
            </p:extLst>
          </p:nvPr>
        </p:nvGraphicFramePr>
        <p:xfrm>
          <a:off x="8237995" y="73755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39700" imgH="139700" progId="Equation.DSMT4">
                  <p:embed/>
                </p:oleObj>
              </mc:Choice>
              <mc:Fallback>
                <p:oleObj name="Equation" r:id="rId2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995" y="73755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20993"/>
              </p:ext>
            </p:extLst>
          </p:nvPr>
        </p:nvGraphicFramePr>
        <p:xfrm>
          <a:off x="6434038" y="2532806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9700" imgH="139700" progId="Equation.DSMT4">
                  <p:embed/>
                </p:oleObj>
              </mc:Choice>
              <mc:Fallback>
                <p:oleObj name="Equation" r:id="rId2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038" y="2532806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3854135"/>
              </p:ext>
            </p:extLst>
          </p:nvPr>
        </p:nvGraphicFramePr>
        <p:xfrm>
          <a:off x="9533517" y="1238699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9700" imgH="139700" progId="Equation.DSMT4">
                  <p:embed/>
                </p:oleObj>
              </mc:Choice>
              <mc:Fallback>
                <p:oleObj name="Equation" r:id="rId2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3517" y="1238699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92122"/>
              </p:ext>
            </p:extLst>
          </p:nvPr>
        </p:nvGraphicFramePr>
        <p:xfrm>
          <a:off x="6962295" y="3798523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3798523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9228110"/>
              </p:ext>
            </p:extLst>
          </p:nvPr>
        </p:nvGraphicFramePr>
        <p:xfrm>
          <a:off x="6962295" y="1253027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39700" progId="Equation.DSMT4">
                  <p:embed/>
                </p:oleObj>
              </mc:Choice>
              <mc:Fallback>
                <p:oleObj name="Equation" r:id="rId2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1253027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936899"/>
              </p:ext>
            </p:extLst>
          </p:nvPr>
        </p:nvGraphicFramePr>
        <p:xfrm>
          <a:off x="10057802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9700" imgH="139700" progId="Equation.DSMT4">
                  <p:embed/>
                </p:oleObj>
              </mc:Choice>
              <mc:Fallback>
                <p:oleObj name="Equation" r:id="rId2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7802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732491"/>
              </p:ext>
            </p:extLst>
          </p:nvPr>
        </p:nvGraphicFramePr>
        <p:xfrm>
          <a:off x="8227267" y="4322047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39700" progId="Equation.DSMT4">
                  <p:embed/>
                </p:oleObj>
              </mc:Choice>
              <mc:Fallback>
                <p:oleObj name="Equation" r:id="rId2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4322047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rot="19408941" flipV="1">
            <a:off x="7949834" y="1452413"/>
            <a:ext cx="200697" cy="1277882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8352673" y="2470150"/>
            <a:ext cx="565993" cy="1904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1568694" flipV="1">
            <a:off x="3601313" y="-1657554"/>
            <a:ext cx="843445" cy="149585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Donut 49"/>
          <p:cNvSpPr/>
          <p:nvPr/>
        </p:nvSpPr>
        <p:spPr>
          <a:xfrm rot="11568694">
            <a:off x="6470520" y="757538"/>
            <a:ext cx="3765723" cy="3765723"/>
          </a:xfrm>
          <a:prstGeom prst="donut">
            <a:avLst>
              <a:gd name="adj" fmla="val 3640"/>
            </a:avLst>
          </a:prstGeom>
          <a:solidFill>
            <a:srgbClr val="FF0000">
              <a:alpha val="74000"/>
            </a:srgbClr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5721349" y="2067731"/>
            <a:ext cx="781051" cy="174494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9301031"/>
              </p:ext>
            </p:extLst>
          </p:nvPr>
        </p:nvGraphicFramePr>
        <p:xfrm>
          <a:off x="8824912" y="980046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14300" imgH="127000" progId="Equation.DSMT4">
                  <p:embed/>
                </p:oleObj>
              </mc:Choice>
              <mc:Fallback>
                <p:oleObj name="Equation" r:id="rId3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4912" y="980046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Straight Arrow Connector 36"/>
          <p:cNvCxnSpPr/>
          <p:nvPr/>
        </p:nvCxnSpPr>
        <p:spPr>
          <a:xfrm flipV="1">
            <a:off x="8346483" y="444500"/>
            <a:ext cx="645117" cy="221613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013961"/>
              </p:ext>
            </p:extLst>
          </p:nvPr>
        </p:nvGraphicFramePr>
        <p:xfrm>
          <a:off x="1354471" y="2345374"/>
          <a:ext cx="2983406" cy="21634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739900" imgH="1257300" progId="Equation.DSMT4">
                  <p:embed/>
                </p:oleObj>
              </mc:Choice>
              <mc:Fallback>
                <p:oleObj name="Equation" r:id="rId32" imgW="1739900" imgH="12573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354471" y="2345374"/>
                        <a:ext cx="2983406" cy="21634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Straight Arrow Connector 71"/>
          <p:cNvCxnSpPr/>
          <p:nvPr/>
        </p:nvCxnSpPr>
        <p:spPr>
          <a:xfrm flipH="1" flipV="1">
            <a:off x="6654800" y="2279650"/>
            <a:ext cx="1692686" cy="379708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 flipH="1">
            <a:off x="5376846" y="2271516"/>
            <a:ext cx="1200039" cy="431800"/>
          </a:xfrm>
          <a:custGeom>
            <a:avLst/>
            <a:gdLst>
              <a:gd name="connsiteX0" fmla="*/ 838200 w 844468"/>
              <a:gd name="connsiteY0" fmla="*/ 431800 h 431800"/>
              <a:gd name="connsiteX1" fmla="*/ 749300 w 844468"/>
              <a:gd name="connsiteY1" fmla="*/ 76200 h 431800"/>
              <a:gd name="connsiteX2" fmla="*/ 177800 w 844468"/>
              <a:gd name="connsiteY2" fmla="*/ 139700 h 431800"/>
              <a:gd name="connsiteX3" fmla="*/ 0 w 844468"/>
              <a:gd name="connsiteY3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468" h="431800">
                <a:moveTo>
                  <a:pt x="838200" y="431800"/>
                </a:moveTo>
                <a:cubicBezTo>
                  <a:pt x="848783" y="278341"/>
                  <a:pt x="859367" y="124883"/>
                  <a:pt x="749300" y="76200"/>
                </a:cubicBezTo>
                <a:cubicBezTo>
                  <a:pt x="639233" y="27517"/>
                  <a:pt x="302683" y="152400"/>
                  <a:pt x="177800" y="139700"/>
                </a:cubicBezTo>
                <a:cubicBezTo>
                  <a:pt x="52917" y="127000"/>
                  <a:pt x="0" y="0"/>
                  <a:pt x="0" y="0"/>
                </a:cubicBezTo>
              </a:path>
            </a:pathLst>
          </a:cu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443604"/>
              </p:ext>
            </p:extLst>
          </p:nvPr>
        </p:nvGraphicFramePr>
        <p:xfrm>
          <a:off x="7224713" y="2155825"/>
          <a:ext cx="214312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27000" imgH="165100" progId="Equation.DSMT4">
                  <p:embed/>
                </p:oleObj>
              </mc:Choice>
              <mc:Fallback>
                <p:oleObj name="Equation" r:id="rId34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4713" y="2155825"/>
                        <a:ext cx="214312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426564"/>
              </p:ext>
            </p:extLst>
          </p:nvPr>
        </p:nvGraphicFramePr>
        <p:xfrm>
          <a:off x="6202680" y="371340"/>
          <a:ext cx="33972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203200" imgH="203200" progId="Equation.DSMT4">
                  <p:embed/>
                </p:oleObj>
              </mc:Choice>
              <mc:Fallback>
                <p:oleObj name="Equation" r:id="rId36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680" y="371340"/>
                        <a:ext cx="33972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226220"/>
              </p:ext>
            </p:extLst>
          </p:nvPr>
        </p:nvGraphicFramePr>
        <p:xfrm>
          <a:off x="5233366" y="2726519"/>
          <a:ext cx="33972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203200" imgH="165100" progId="Equation.DSMT4">
                  <p:embed/>
                </p:oleObj>
              </mc:Choice>
              <mc:Fallback>
                <p:oleObj name="Equation" r:id="rId38" imgW="2032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3366" y="2726519"/>
                        <a:ext cx="33972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7615056"/>
              </p:ext>
            </p:extLst>
          </p:nvPr>
        </p:nvGraphicFramePr>
        <p:xfrm>
          <a:off x="8693150" y="2571750"/>
          <a:ext cx="1905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14300" imgH="127000" progId="Equation.DSMT4">
                  <p:embed/>
                </p:oleObj>
              </mc:Choice>
              <mc:Fallback>
                <p:oleObj name="Equation" r:id="rId4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3150" y="2571750"/>
                        <a:ext cx="1905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Freeform 61"/>
          <p:cNvSpPr/>
          <p:nvPr/>
        </p:nvSpPr>
        <p:spPr>
          <a:xfrm>
            <a:off x="6502400" y="720126"/>
            <a:ext cx="901700" cy="407308"/>
          </a:xfrm>
          <a:custGeom>
            <a:avLst/>
            <a:gdLst>
              <a:gd name="connsiteX0" fmla="*/ 0 w 901700"/>
              <a:gd name="connsiteY0" fmla="*/ 26240 h 407308"/>
              <a:gd name="connsiteX1" fmla="*/ 304800 w 901700"/>
              <a:gd name="connsiteY1" fmla="*/ 407240 h 407308"/>
              <a:gd name="connsiteX2" fmla="*/ 457200 w 901700"/>
              <a:gd name="connsiteY2" fmla="*/ 840 h 407308"/>
              <a:gd name="connsiteX3" fmla="*/ 901700 w 901700"/>
              <a:gd name="connsiteY3" fmla="*/ 292940 h 40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1700" h="407308">
                <a:moveTo>
                  <a:pt x="0" y="26240"/>
                </a:moveTo>
                <a:cubicBezTo>
                  <a:pt x="114300" y="218856"/>
                  <a:pt x="228600" y="411473"/>
                  <a:pt x="304800" y="407240"/>
                </a:cubicBezTo>
                <a:cubicBezTo>
                  <a:pt x="381000" y="403007"/>
                  <a:pt x="357717" y="19890"/>
                  <a:pt x="457200" y="840"/>
                </a:cubicBezTo>
                <a:cubicBezTo>
                  <a:pt x="556683" y="-18210"/>
                  <a:pt x="901700" y="292940"/>
                  <a:pt x="901700" y="292940"/>
                </a:cubicBezTo>
              </a:path>
            </a:pathLst>
          </a:cu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743709"/>
              </p:ext>
            </p:extLst>
          </p:nvPr>
        </p:nvGraphicFramePr>
        <p:xfrm>
          <a:off x="3653742" y="1488056"/>
          <a:ext cx="64452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368300" imgH="203200" progId="Equation.DSMT4">
                  <p:embed/>
                </p:oleObj>
              </mc:Choice>
              <mc:Fallback>
                <p:oleObj name="Equation" r:id="rId42" imgW="3683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3653742" y="1488056"/>
                        <a:ext cx="644525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8864879"/>
              </p:ext>
            </p:extLst>
          </p:nvPr>
        </p:nvGraphicFramePr>
        <p:xfrm>
          <a:off x="3066336" y="1121957"/>
          <a:ext cx="1755775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054100" imgH="279400" progId="Equation.DSMT4">
                  <p:embed/>
                </p:oleObj>
              </mc:Choice>
              <mc:Fallback>
                <p:oleObj name="Equation" r:id="rId44" imgW="10541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3066336" y="1121957"/>
                        <a:ext cx="1755775" cy="468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2925050"/>
              </p:ext>
            </p:extLst>
          </p:nvPr>
        </p:nvGraphicFramePr>
        <p:xfrm>
          <a:off x="3766662" y="863974"/>
          <a:ext cx="731837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419100" imgH="203200" progId="Equation.DSMT4">
                  <p:embed/>
                </p:oleObj>
              </mc:Choice>
              <mc:Fallback>
                <p:oleObj name="Equation" r:id="rId46" imgW="4191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3766662" y="863974"/>
                        <a:ext cx="731837" cy="35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793907"/>
              </p:ext>
            </p:extLst>
          </p:nvPr>
        </p:nvGraphicFramePr>
        <p:xfrm>
          <a:off x="5020686" y="1540719"/>
          <a:ext cx="22225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127000" imgH="165100" progId="Equation.DSMT4">
                  <p:embed/>
                </p:oleObj>
              </mc:Choice>
              <mc:Fallback>
                <p:oleObj name="Equation" r:id="rId48" imgW="127000" imgH="1651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5020686" y="1540719"/>
                        <a:ext cx="222250" cy="288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Box 77"/>
          <p:cNvSpPr txBox="1"/>
          <p:nvPr/>
        </p:nvSpPr>
        <p:spPr>
          <a:xfrm>
            <a:off x="404935" y="5120845"/>
            <a:ext cx="5694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this, </a:t>
            </a:r>
            <a:r>
              <a:rPr lang="en-US" sz="2000" dirty="0">
                <a:latin typeface="Times New Roman"/>
                <a:cs typeface="Times New Roman"/>
              </a:rPr>
              <a:t>we can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determine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shot through the entire shell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or</a:t>
            </a:r>
            <a:r>
              <a:rPr lang="en-US" sz="2000" dirty="0">
                <a:latin typeface="Times New Roman"/>
                <a:cs typeface="Times New Roman"/>
              </a:rPr>
              <a:t> through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just part </a:t>
            </a:r>
            <a:r>
              <a:rPr lang="en-US" sz="2000" dirty="0">
                <a:latin typeface="Times New Roman"/>
                <a:cs typeface="Times New Roman"/>
              </a:rPr>
              <a:t>of the shell.</a:t>
            </a:r>
          </a:p>
        </p:txBody>
      </p:sp>
      <p:sp>
        <p:nvSpPr>
          <p:cNvPr id="79" name="Oval 78"/>
          <p:cNvSpPr/>
          <p:nvPr/>
        </p:nvSpPr>
        <p:spPr>
          <a:xfrm>
            <a:off x="5560713" y="-125133"/>
            <a:ext cx="5571539" cy="5571539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6340518" y="5018994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graphicFrame>
        <p:nvGraphicFramePr>
          <p:cNvPr id="8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331627"/>
              </p:ext>
            </p:extLst>
          </p:nvPr>
        </p:nvGraphicFramePr>
        <p:xfrm>
          <a:off x="6790845" y="4062048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101600" imgH="127000" progId="Equation.DSMT4">
                  <p:embed/>
                </p:oleObj>
              </mc:Choice>
              <mc:Fallback>
                <p:oleObj name="Equation" r:id="rId50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845" y="4062048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2" name="Straight Arrow Connector 81"/>
          <p:cNvCxnSpPr/>
          <p:nvPr/>
        </p:nvCxnSpPr>
        <p:spPr>
          <a:xfrm flipH="1">
            <a:off x="6542405" y="2664569"/>
            <a:ext cx="1804078" cy="212333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68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9"/>
            </p:par>
          </p:childTnLst>
        </p:cTn>
      </p:par>
    </p:tnLst>
    <p:bldLst>
      <p:bldP spid="50" grpId="0" animBg="1"/>
      <p:bldP spid="13" grpId="0" animBg="1"/>
      <p:bldP spid="62" grpId="0" animBg="1"/>
      <p:bldP spid="7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801" y="246662"/>
            <a:ext cx="14405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With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25.)</a:t>
            </a:r>
          </a:p>
        </p:txBody>
      </p:sp>
      <p:sp>
        <p:nvSpPr>
          <p:cNvPr id="14" name="Oval 13"/>
          <p:cNvSpPr/>
          <p:nvPr/>
        </p:nvSpPr>
        <p:spPr>
          <a:xfrm>
            <a:off x="4186832" y="791153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9599820"/>
              </p:ext>
            </p:extLst>
          </p:nvPr>
        </p:nvGraphicFramePr>
        <p:xfrm>
          <a:off x="639763" y="1549400"/>
          <a:ext cx="4784725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59100" imgH="2616200" progId="Equation.DSMT4">
                  <p:embed/>
                </p:oleObj>
              </mc:Choice>
              <mc:Fallback>
                <p:oleObj name="Equation" r:id="rId2" imgW="2959100" imgH="2616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9763" y="1549400"/>
                        <a:ext cx="4784725" cy="424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417111"/>
              </p:ext>
            </p:extLst>
          </p:nvPr>
        </p:nvGraphicFramePr>
        <p:xfrm>
          <a:off x="871538" y="261338"/>
          <a:ext cx="1746250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66800" imgH="279400" progId="Equation.DSMT4">
                  <p:embed/>
                </p:oleObj>
              </mc:Choice>
              <mc:Fallback>
                <p:oleObj name="Equation" r:id="rId4" imgW="1066800" imgH="279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1538" y="261338"/>
                        <a:ext cx="1746250" cy="458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Donut 51"/>
          <p:cNvSpPr/>
          <p:nvPr/>
        </p:nvSpPr>
        <p:spPr>
          <a:xfrm>
            <a:off x="6043247" y="354307"/>
            <a:ext cx="4618849" cy="4618848"/>
          </a:xfrm>
          <a:prstGeom prst="donut">
            <a:avLst>
              <a:gd name="adj" fmla="val 21945"/>
            </a:avLst>
          </a:prstGeom>
          <a:gradFill flip="none" rotWithShape="1">
            <a:gsLst>
              <a:gs pos="99000">
                <a:srgbClr val="FFFF00"/>
              </a:gs>
              <a:gs pos="25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6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008143"/>
              </p:ext>
            </p:extLst>
          </p:nvPr>
        </p:nvGraphicFramePr>
        <p:xfrm>
          <a:off x="7899400" y="1572431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65100" progId="Equation.DSMT4">
                  <p:embed/>
                </p:oleObj>
              </mc:Choice>
              <mc:Fallback>
                <p:oleObj name="Equation" r:id="rId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400" y="1572431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456573"/>
              </p:ext>
            </p:extLst>
          </p:nvPr>
        </p:nvGraphicFramePr>
        <p:xfrm>
          <a:off x="7960467" y="266063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4300" imgH="127000" progId="Equation.DSMT4">
                  <p:embed/>
                </p:oleObj>
              </mc:Choice>
              <mc:Fallback>
                <p:oleObj name="Equation" r:id="rId8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467" y="266063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Oval 67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1166730"/>
              </p:ext>
            </p:extLst>
          </p:nvPr>
        </p:nvGraphicFramePr>
        <p:xfrm>
          <a:off x="8644028" y="293004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4028" y="293004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7879019"/>
              </p:ext>
            </p:extLst>
          </p:nvPr>
        </p:nvGraphicFramePr>
        <p:xfrm>
          <a:off x="8661547" y="2099271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1547" y="2099271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4991588"/>
              </p:ext>
            </p:extLst>
          </p:nvPr>
        </p:nvGraphicFramePr>
        <p:xfrm>
          <a:off x="7783461" y="2083475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461" y="2083475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2409491"/>
              </p:ext>
            </p:extLst>
          </p:nvPr>
        </p:nvGraphicFramePr>
        <p:xfrm>
          <a:off x="7804719" y="2949634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4719" y="2949634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8562018"/>
              </p:ext>
            </p:extLst>
          </p:nvPr>
        </p:nvGraphicFramePr>
        <p:xfrm>
          <a:off x="8227267" y="1886743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1886743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0919198"/>
              </p:ext>
            </p:extLst>
          </p:nvPr>
        </p:nvGraphicFramePr>
        <p:xfrm>
          <a:off x="8229969" y="312849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969" y="312849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6625003"/>
              </p:ext>
            </p:extLst>
          </p:nvPr>
        </p:nvGraphicFramePr>
        <p:xfrm>
          <a:off x="7604699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699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102675"/>
              </p:ext>
            </p:extLst>
          </p:nvPr>
        </p:nvGraphicFramePr>
        <p:xfrm>
          <a:off x="8827962" y="2522604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9700" imgH="139700" progId="Equation.DSMT4">
                  <p:embed/>
                </p:oleObj>
              </mc:Choice>
              <mc:Fallback>
                <p:oleObj name="Equation" r:id="rId2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962" y="2522604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5297788"/>
              </p:ext>
            </p:extLst>
          </p:nvPr>
        </p:nvGraphicFramePr>
        <p:xfrm>
          <a:off x="9472337" y="379693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2337" y="379693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0914075"/>
              </p:ext>
            </p:extLst>
          </p:nvPr>
        </p:nvGraphicFramePr>
        <p:xfrm>
          <a:off x="8237995" y="73755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39700" progId="Equation.DSMT4">
                  <p:embed/>
                </p:oleObj>
              </mc:Choice>
              <mc:Fallback>
                <p:oleObj name="Equation" r:id="rId2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995" y="73755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7431416"/>
              </p:ext>
            </p:extLst>
          </p:nvPr>
        </p:nvGraphicFramePr>
        <p:xfrm>
          <a:off x="6434038" y="2532806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9700" imgH="139700" progId="Equation.DSMT4">
                  <p:embed/>
                </p:oleObj>
              </mc:Choice>
              <mc:Fallback>
                <p:oleObj name="Equation" r:id="rId2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038" y="2532806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8530083"/>
              </p:ext>
            </p:extLst>
          </p:nvPr>
        </p:nvGraphicFramePr>
        <p:xfrm>
          <a:off x="9533517" y="1238699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39700" progId="Equation.DSMT4">
                  <p:embed/>
                </p:oleObj>
              </mc:Choice>
              <mc:Fallback>
                <p:oleObj name="Equation" r:id="rId2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3517" y="1238699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4372464"/>
              </p:ext>
            </p:extLst>
          </p:nvPr>
        </p:nvGraphicFramePr>
        <p:xfrm>
          <a:off x="6962295" y="3798523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39700" imgH="139700" progId="Equation.DSMT4">
                  <p:embed/>
                </p:oleObj>
              </mc:Choice>
              <mc:Fallback>
                <p:oleObj name="Equation" r:id="rId3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3798523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4039543"/>
              </p:ext>
            </p:extLst>
          </p:nvPr>
        </p:nvGraphicFramePr>
        <p:xfrm>
          <a:off x="6962295" y="1253027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39700" imgH="139700" progId="Equation.DSMT4">
                  <p:embed/>
                </p:oleObj>
              </mc:Choice>
              <mc:Fallback>
                <p:oleObj name="Equation" r:id="rId3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1253027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7689686"/>
              </p:ext>
            </p:extLst>
          </p:nvPr>
        </p:nvGraphicFramePr>
        <p:xfrm>
          <a:off x="10057802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39700" imgH="139700" progId="Equation.DSMT4">
                  <p:embed/>
                </p:oleObj>
              </mc:Choice>
              <mc:Fallback>
                <p:oleObj name="Equation" r:id="rId3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7802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405483"/>
              </p:ext>
            </p:extLst>
          </p:nvPr>
        </p:nvGraphicFramePr>
        <p:xfrm>
          <a:off x="8227267" y="4322047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39700" imgH="139700" progId="Equation.DSMT4">
                  <p:embed/>
                </p:oleObj>
              </mc:Choice>
              <mc:Fallback>
                <p:oleObj name="Equation" r:id="rId3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4322047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7" name="Straight Arrow Connector 86"/>
          <p:cNvCxnSpPr/>
          <p:nvPr/>
        </p:nvCxnSpPr>
        <p:spPr>
          <a:xfrm rot="19408941" flipV="1">
            <a:off x="7949834" y="1452413"/>
            <a:ext cx="200697" cy="1277882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8352673" y="2470150"/>
            <a:ext cx="565993" cy="1904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Donut 88"/>
          <p:cNvSpPr/>
          <p:nvPr/>
        </p:nvSpPr>
        <p:spPr>
          <a:xfrm rot="11568694">
            <a:off x="6470520" y="757538"/>
            <a:ext cx="3765723" cy="3765723"/>
          </a:xfrm>
          <a:prstGeom prst="donut">
            <a:avLst>
              <a:gd name="adj" fmla="val 3640"/>
            </a:avLst>
          </a:prstGeom>
          <a:solidFill>
            <a:srgbClr val="FF0000">
              <a:alpha val="74000"/>
            </a:srgbClr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90" name="Straight Arrow Connector 89"/>
          <p:cNvCxnSpPr/>
          <p:nvPr/>
        </p:nvCxnSpPr>
        <p:spPr>
          <a:xfrm>
            <a:off x="5721349" y="2067731"/>
            <a:ext cx="781051" cy="174494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438035"/>
              </p:ext>
            </p:extLst>
          </p:nvPr>
        </p:nvGraphicFramePr>
        <p:xfrm>
          <a:off x="8824912" y="980046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14300" imgH="127000" progId="Equation.DSMT4">
                  <p:embed/>
                </p:oleObj>
              </mc:Choice>
              <mc:Fallback>
                <p:oleObj name="Equation" r:id="rId3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4912" y="980046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2" name="Straight Arrow Connector 91"/>
          <p:cNvCxnSpPr/>
          <p:nvPr/>
        </p:nvCxnSpPr>
        <p:spPr>
          <a:xfrm flipV="1">
            <a:off x="8346483" y="444500"/>
            <a:ext cx="645117" cy="221613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9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164963"/>
              </p:ext>
            </p:extLst>
          </p:nvPr>
        </p:nvGraphicFramePr>
        <p:xfrm>
          <a:off x="7224713" y="2155825"/>
          <a:ext cx="214312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27000" imgH="165100" progId="Equation.DSMT4">
                  <p:embed/>
                </p:oleObj>
              </mc:Choice>
              <mc:Fallback>
                <p:oleObj name="Equation" r:id="rId3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4713" y="2155825"/>
                        <a:ext cx="214312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600023"/>
              </p:ext>
            </p:extLst>
          </p:nvPr>
        </p:nvGraphicFramePr>
        <p:xfrm>
          <a:off x="6202680" y="371340"/>
          <a:ext cx="33972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203200" imgH="203200" progId="Equation.DSMT4">
                  <p:embed/>
                </p:oleObj>
              </mc:Choice>
              <mc:Fallback>
                <p:oleObj name="Equation" r:id="rId38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680" y="371340"/>
                        <a:ext cx="33972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6026577"/>
              </p:ext>
            </p:extLst>
          </p:nvPr>
        </p:nvGraphicFramePr>
        <p:xfrm>
          <a:off x="5424488" y="1492250"/>
          <a:ext cx="33972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203200" imgH="165100" progId="Equation.DSMT4">
                  <p:embed/>
                </p:oleObj>
              </mc:Choice>
              <mc:Fallback>
                <p:oleObj name="Equation" r:id="rId40" imgW="2032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4488" y="1492250"/>
                        <a:ext cx="33972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1713852"/>
              </p:ext>
            </p:extLst>
          </p:nvPr>
        </p:nvGraphicFramePr>
        <p:xfrm>
          <a:off x="8693150" y="2571750"/>
          <a:ext cx="1905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14300" imgH="127000" progId="Equation.DSMT4">
                  <p:embed/>
                </p:oleObj>
              </mc:Choice>
              <mc:Fallback>
                <p:oleObj name="Equation" r:id="rId42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3150" y="2571750"/>
                        <a:ext cx="1905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9" name="Straight Arrow Connector 108"/>
          <p:cNvCxnSpPr/>
          <p:nvPr/>
        </p:nvCxnSpPr>
        <p:spPr>
          <a:xfrm flipH="1" flipV="1">
            <a:off x="6654800" y="2279650"/>
            <a:ext cx="1692686" cy="379708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Freeform 110"/>
          <p:cNvSpPr/>
          <p:nvPr/>
        </p:nvSpPr>
        <p:spPr>
          <a:xfrm>
            <a:off x="5753100" y="1778000"/>
            <a:ext cx="844468" cy="431800"/>
          </a:xfrm>
          <a:custGeom>
            <a:avLst/>
            <a:gdLst>
              <a:gd name="connsiteX0" fmla="*/ 838200 w 844468"/>
              <a:gd name="connsiteY0" fmla="*/ 431800 h 431800"/>
              <a:gd name="connsiteX1" fmla="*/ 749300 w 844468"/>
              <a:gd name="connsiteY1" fmla="*/ 76200 h 431800"/>
              <a:gd name="connsiteX2" fmla="*/ 177800 w 844468"/>
              <a:gd name="connsiteY2" fmla="*/ 139700 h 431800"/>
              <a:gd name="connsiteX3" fmla="*/ 0 w 844468"/>
              <a:gd name="connsiteY3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468" h="431800">
                <a:moveTo>
                  <a:pt x="838200" y="431800"/>
                </a:moveTo>
                <a:cubicBezTo>
                  <a:pt x="848783" y="278341"/>
                  <a:pt x="859367" y="124883"/>
                  <a:pt x="749300" y="76200"/>
                </a:cubicBezTo>
                <a:cubicBezTo>
                  <a:pt x="639233" y="27517"/>
                  <a:pt x="302683" y="152400"/>
                  <a:pt x="177800" y="139700"/>
                </a:cubicBezTo>
                <a:cubicBezTo>
                  <a:pt x="52917" y="127000"/>
                  <a:pt x="0" y="0"/>
                  <a:pt x="0" y="0"/>
                </a:cubicBezTo>
              </a:path>
            </a:pathLst>
          </a:cu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 111"/>
          <p:cNvSpPr/>
          <p:nvPr/>
        </p:nvSpPr>
        <p:spPr>
          <a:xfrm>
            <a:off x="6502400" y="720126"/>
            <a:ext cx="901700" cy="407308"/>
          </a:xfrm>
          <a:custGeom>
            <a:avLst/>
            <a:gdLst>
              <a:gd name="connsiteX0" fmla="*/ 0 w 901700"/>
              <a:gd name="connsiteY0" fmla="*/ 26240 h 407308"/>
              <a:gd name="connsiteX1" fmla="*/ 304800 w 901700"/>
              <a:gd name="connsiteY1" fmla="*/ 407240 h 407308"/>
              <a:gd name="connsiteX2" fmla="*/ 457200 w 901700"/>
              <a:gd name="connsiteY2" fmla="*/ 840 h 407308"/>
              <a:gd name="connsiteX3" fmla="*/ 901700 w 901700"/>
              <a:gd name="connsiteY3" fmla="*/ 292940 h 40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1700" h="407308">
                <a:moveTo>
                  <a:pt x="0" y="26240"/>
                </a:moveTo>
                <a:cubicBezTo>
                  <a:pt x="114300" y="218856"/>
                  <a:pt x="228600" y="411473"/>
                  <a:pt x="304800" y="407240"/>
                </a:cubicBezTo>
                <a:cubicBezTo>
                  <a:pt x="381000" y="403007"/>
                  <a:pt x="357717" y="19890"/>
                  <a:pt x="457200" y="840"/>
                </a:cubicBezTo>
                <a:cubicBezTo>
                  <a:pt x="556683" y="-18210"/>
                  <a:pt x="901700" y="292940"/>
                  <a:pt x="901700" y="292940"/>
                </a:cubicBezTo>
              </a:path>
            </a:pathLst>
          </a:cu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35801" y="568744"/>
            <a:ext cx="5352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and figuring out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between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 </a:t>
            </a:r>
            <a:r>
              <a:rPr lang="en-US" sz="2000" dirty="0">
                <a:latin typeface="Times New Roman"/>
                <a:cs typeface="Times New Roman"/>
              </a:rPr>
              <a:t>inside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 we can write:</a:t>
            </a:r>
          </a:p>
        </p:txBody>
      </p:sp>
      <p:sp>
        <p:nvSpPr>
          <p:cNvPr id="50" name="Oval 49"/>
          <p:cNvSpPr/>
          <p:nvPr/>
        </p:nvSpPr>
        <p:spPr>
          <a:xfrm>
            <a:off x="5560713" y="-125133"/>
            <a:ext cx="5571539" cy="5571539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6340518" y="5018994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graphicFrame>
        <p:nvGraphicFramePr>
          <p:cNvPr id="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4777897"/>
              </p:ext>
            </p:extLst>
          </p:nvPr>
        </p:nvGraphicFramePr>
        <p:xfrm>
          <a:off x="6790845" y="4062048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01600" imgH="127000" progId="Equation.DSMT4">
                  <p:embed/>
                </p:oleObj>
              </mc:Choice>
              <mc:Fallback>
                <p:oleObj name="Equation" r:id="rId44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0845" y="4062048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4" name="Straight Arrow Connector 53"/>
          <p:cNvCxnSpPr/>
          <p:nvPr/>
        </p:nvCxnSpPr>
        <p:spPr>
          <a:xfrm flipH="1">
            <a:off x="6542405" y="2664569"/>
            <a:ext cx="1804078" cy="212333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156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8"/>
            </p:par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17153" y="1127434"/>
            <a:ext cx="48676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This is easy </a:t>
            </a:r>
            <a:r>
              <a:rPr lang="en-US" sz="2000" dirty="0">
                <a:latin typeface="Times New Roman"/>
                <a:cs typeface="Times New Roman"/>
              </a:rPr>
              <a:t>as it’s the same as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Part a</a:t>
            </a:r>
            <a:r>
              <a:rPr lang="en-US" sz="2000" dirty="0">
                <a:latin typeface="Times New Roman"/>
                <a:cs typeface="Times New Roman"/>
              </a:rPr>
              <a:t> except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shell’s contribution to the charge </a:t>
            </a:r>
            <a:r>
              <a:rPr lang="en-US" sz="2000" dirty="0">
                <a:latin typeface="Times New Roman"/>
                <a:cs typeface="Times New Roman"/>
              </a:rPr>
              <a:t>is only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out to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the Gaussian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.  That is: </a:t>
            </a:r>
          </a:p>
        </p:txBody>
      </p:sp>
      <p:sp>
        <p:nvSpPr>
          <p:cNvPr id="31" name="Donut 30"/>
          <p:cNvSpPr/>
          <p:nvPr/>
        </p:nvSpPr>
        <p:spPr>
          <a:xfrm>
            <a:off x="6043247" y="354307"/>
            <a:ext cx="4618849" cy="4618848"/>
          </a:xfrm>
          <a:prstGeom prst="donut">
            <a:avLst>
              <a:gd name="adj" fmla="val 21945"/>
            </a:avLst>
          </a:prstGeom>
          <a:gradFill flip="none" rotWithShape="1">
            <a:gsLst>
              <a:gs pos="100000">
                <a:srgbClr val="FFFF00"/>
              </a:gs>
              <a:gs pos="25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5801" y="364096"/>
            <a:ext cx="5148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Derive an expression </a:t>
            </a:r>
            <a:r>
              <a:rPr lang="en-US" sz="2000" dirty="0">
                <a:latin typeface="Times New Roman"/>
                <a:cs typeface="Times New Roman"/>
              </a:rPr>
              <a:t>for the magnitude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 &gt; r &gt; b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26.)</a:t>
            </a:r>
          </a:p>
        </p:txBody>
      </p:sp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1716232"/>
              </p:ext>
            </p:extLst>
          </p:nvPr>
        </p:nvGraphicFramePr>
        <p:xfrm>
          <a:off x="7899400" y="1572431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65100" progId="Equation.DSMT4">
                  <p:embed/>
                </p:oleObj>
              </mc:Choice>
              <mc:Fallback>
                <p:oleObj name="Equation" r:id="rId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400" y="1572431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4186832" y="257753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190626"/>
              </p:ext>
            </p:extLst>
          </p:nvPr>
        </p:nvGraphicFramePr>
        <p:xfrm>
          <a:off x="7960467" y="266063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467" y="266063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Oval 94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4567498"/>
              </p:ext>
            </p:extLst>
          </p:nvPr>
        </p:nvGraphicFramePr>
        <p:xfrm>
          <a:off x="8644028" y="293004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4028" y="293004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892976"/>
              </p:ext>
            </p:extLst>
          </p:nvPr>
        </p:nvGraphicFramePr>
        <p:xfrm>
          <a:off x="8661547" y="2099271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1547" y="2099271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6986404"/>
              </p:ext>
            </p:extLst>
          </p:nvPr>
        </p:nvGraphicFramePr>
        <p:xfrm>
          <a:off x="7783461" y="2083475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461" y="2083475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2480452"/>
              </p:ext>
            </p:extLst>
          </p:nvPr>
        </p:nvGraphicFramePr>
        <p:xfrm>
          <a:off x="7804719" y="2949634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4719" y="2949634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886292"/>
              </p:ext>
            </p:extLst>
          </p:nvPr>
        </p:nvGraphicFramePr>
        <p:xfrm>
          <a:off x="8227267" y="1886743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1886743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4942363"/>
              </p:ext>
            </p:extLst>
          </p:nvPr>
        </p:nvGraphicFramePr>
        <p:xfrm>
          <a:off x="8229969" y="312849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969" y="312849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5868345"/>
              </p:ext>
            </p:extLst>
          </p:nvPr>
        </p:nvGraphicFramePr>
        <p:xfrm>
          <a:off x="7604699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699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905983"/>
              </p:ext>
            </p:extLst>
          </p:nvPr>
        </p:nvGraphicFramePr>
        <p:xfrm>
          <a:off x="8827962" y="2522604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962" y="2522604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669558"/>
              </p:ext>
            </p:extLst>
          </p:nvPr>
        </p:nvGraphicFramePr>
        <p:xfrm>
          <a:off x="9472337" y="379693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2337" y="379693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2310744"/>
              </p:ext>
            </p:extLst>
          </p:nvPr>
        </p:nvGraphicFramePr>
        <p:xfrm>
          <a:off x="8237995" y="73755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39700" imgH="139700" progId="Equation.DSMT4">
                  <p:embed/>
                </p:oleObj>
              </mc:Choice>
              <mc:Fallback>
                <p:oleObj name="Equation" r:id="rId2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995" y="73755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2051702"/>
              </p:ext>
            </p:extLst>
          </p:nvPr>
        </p:nvGraphicFramePr>
        <p:xfrm>
          <a:off x="6434038" y="2532806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9700" imgH="139700" progId="Equation.DSMT4">
                  <p:embed/>
                </p:oleObj>
              </mc:Choice>
              <mc:Fallback>
                <p:oleObj name="Equation" r:id="rId2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038" y="2532806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6713389"/>
              </p:ext>
            </p:extLst>
          </p:nvPr>
        </p:nvGraphicFramePr>
        <p:xfrm>
          <a:off x="9533517" y="1238699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9700" imgH="139700" progId="Equation.DSMT4">
                  <p:embed/>
                </p:oleObj>
              </mc:Choice>
              <mc:Fallback>
                <p:oleObj name="Equation" r:id="rId2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3517" y="1238699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630175"/>
              </p:ext>
            </p:extLst>
          </p:nvPr>
        </p:nvGraphicFramePr>
        <p:xfrm>
          <a:off x="6962295" y="3798523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3798523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8510627"/>
              </p:ext>
            </p:extLst>
          </p:nvPr>
        </p:nvGraphicFramePr>
        <p:xfrm>
          <a:off x="6962295" y="1253027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39700" progId="Equation.DSMT4">
                  <p:embed/>
                </p:oleObj>
              </mc:Choice>
              <mc:Fallback>
                <p:oleObj name="Equation" r:id="rId2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1253027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7008666"/>
              </p:ext>
            </p:extLst>
          </p:nvPr>
        </p:nvGraphicFramePr>
        <p:xfrm>
          <a:off x="10057802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9700" imgH="139700" progId="Equation.DSMT4">
                  <p:embed/>
                </p:oleObj>
              </mc:Choice>
              <mc:Fallback>
                <p:oleObj name="Equation" r:id="rId2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7802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884226"/>
              </p:ext>
            </p:extLst>
          </p:nvPr>
        </p:nvGraphicFramePr>
        <p:xfrm>
          <a:off x="8227267" y="4322047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39700" progId="Equation.DSMT4">
                  <p:embed/>
                </p:oleObj>
              </mc:Choice>
              <mc:Fallback>
                <p:oleObj name="Equation" r:id="rId2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4322047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3" name="Straight Arrow Connector 32"/>
          <p:cNvCxnSpPr/>
          <p:nvPr/>
        </p:nvCxnSpPr>
        <p:spPr>
          <a:xfrm rot="19408941" flipV="1">
            <a:off x="7949834" y="1452413"/>
            <a:ext cx="200697" cy="1277882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8352673" y="2470150"/>
            <a:ext cx="565993" cy="1904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Donut 49"/>
          <p:cNvSpPr/>
          <p:nvPr/>
        </p:nvSpPr>
        <p:spPr>
          <a:xfrm rot="11568694">
            <a:off x="6470520" y="757538"/>
            <a:ext cx="3765723" cy="3765723"/>
          </a:xfrm>
          <a:prstGeom prst="donut">
            <a:avLst>
              <a:gd name="adj" fmla="val 3640"/>
            </a:avLst>
          </a:prstGeom>
          <a:solidFill>
            <a:srgbClr val="FF0000">
              <a:alpha val="74000"/>
            </a:srgbClr>
          </a:soli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5721349" y="2067731"/>
            <a:ext cx="781051" cy="174494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7297243"/>
              </p:ext>
            </p:extLst>
          </p:nvPr>
        </p:nvGraphicFramePr>
        <p:xfrm>
          <a:off x="8824912" y="980046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14300" imgH="127000" progId="Equation.DSMT4">
                  <p:embed/>
                </p:oleObj>
              </mc:Choice>
              <mc:Fallback>
                <p:oleObj name="Equation" r:id="rId3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4912" y="980046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Straight Arrow Connector 36"/>
          <p:cNvCxnSpPr/>
          <p:nvPr/>
        </p:nvCxnSpPr>
        <p:spPr>
          <a:xfrm flipV="1">
            <a:off x="8346483" y="444500"/>
            <a:ext cx="645117" cy="221613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6202680" y="516834"/>
            <a:ext cx="4287605" cy="4287605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/>
          <p:cNvSpPr txBox="1"/>
          <p:nvPr/>
        </p:nvSpPr>
        <p:spPr>
          <a:xfrm>
            <a:off x="7677428" y="4563725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graphicFrame>
        <p:nvGraphicFramePr>
          <p:cNvPr id="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35554"/>
              </p:ext>
            </p:extLst>
          </p:nvPr>
        </p:nvGraphicFramePr>
        <p:xfrm>
          <a:off x="7661073" y="3461225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01600" imgH="127000" progId="Equation.DSMT4">
                  <p:embed/>
                </p:oleObj>
              </mc:Choice>
              <mc:Fallback>
                <p:oleObj name="Equation" r:id="rId32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1073" y="3461225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Straight Arrow Connector 71"/>
          <p:cNvCxnSpPr/>
          <p:nvPr/>
        </p:nvCxnSpPr>
        <p:spPr>
          <a:xfrm flipH="1" flipV="1">
            <a:off x="6654800" y="2279650"/>
            <a:ext cx="1692686" cy="379708"/>
          </a:xfrm>
          <a:prstGeom prst="straightConnector1">
            <a:avLst/>
          </a:prstGeom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6962295" y="2664569"/>
            <a:ext cx="1390378" cy="1608981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5753100" y="1778000"/>
            <a:ext cx="844468" cy="431800"/>
          </a:xfrm>
          <a:custGeom>
            <a:avLst/>
            <a:gdLst>
              <a:gd name="connsiteX0" fmla="*/ 838200 w 844468"/>
              <a:gd name="connsiteY0" fmla="*/ 431800 h 431800"/>
              <a:gd name="connsiteX1" fmla="*/ 749300 w 844468"/>
              <a:gd name="connsiteY1" fmla="*/ 76200 h 431800"/>
              <a:gd name="connsiteX2" fmla="*/ 177800 w 844468"/>
              <a:gd name="connsiteY2" fmla="*/ 139700 h 431800"/>
              <a:gd name="connsiteX3" fmla="*/ 0 w 844468"/>
              <a:gd name="connsiteY3" fmla="*/ 0 h 43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468" h="431800">
                <a:moveTo>
                  <a:pt x="838200" y="431800"/>
                </a:moveTo>
                <a:cubicBezTo>
                  <a:pt x="848783" y="278341"/>
                  <a:pt x="859367" y="124883"/>
                  <a:pt x="749300" y="76200"/>
                </a:cubicBezTo>
                <a:cubicBezTo>
                  <a:pt x="639233" y="27517"/>
                  <a:pt x="302683" y="152400"/>
                  <a:pt x="177800" y="139700"/>
                </a:cubicBezTo>
                <a:cubicBezTo>
                  <a:pt x="52917" y="127000"/>
                  <a:pt x="0" y="0"/>
                  <a:pt x="0" y="0"/>
                </a:cubicBezTo>
              </a:path>
            </a:pathLst>
          </a:cu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2468761"/>
              </p:ext>
            </p:extLst>
          </p:nvPr>
        </p:nvGraphicFramePr>
        <p:xfrm>
          <a:off x="7224713" y="2155825"/>
          <a:ext cx="214312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27000" imgH="165100" progId="Equation.DSMT4">
                  <p:embed/>
                </p:oleObj>
              </mc:Choice>
              <mc:Fallback>
                <p:oleObj name="Equation" r:id="rId34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4713" y="2155825"/>
                        <a:ext cx="214312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1404048"/>
              </p:ext>
            </p:extLst>
          </p:nvPr>
        </p:nvGraphicFramePr>
        <p:xfrm>
          <a:off x="6202680" y="371340"/>
          <a:ext cx="339725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203200" imgH="203200" progId="Equation.DSMT4">
                  <p:embed/>
                </p:oleObj>
              </mc:Choice>
              <mc:Fallback>
                <p:oleObj name="Equation" r:id="rId36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02680" y="371340"/>
                        <a:ext cx="339725" cy="334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178916"/>
              </p:ext>
            </p:extLst>
          </p:nvPr>
        </p:nvGraphicFramePr>
        <p:xfrm>
          <a:off x="5424488" y="1492250"/>
          <a:ext cx="339725" cy="27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203200" imgH="165100" progId="Equation.DSMT4">
                  <p:embed/>
                </p:oleObj>
              </mc:Choice>
              <mc:Fallback>
                <p:oleObj name="Equation" r:id="rId38" imgW="2032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4488" y="1492250"/>
                        <a:ext cx="339725" cy="271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0861515"/>
              </p:ext>
            </p:extLst>
          </p:nvPr>
        </p:nvGraphicFramePr>
        <p:xfrm>
          <a:off x="8693150" y="2571750"/>
          <a:ext cx="1905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14300" imgH="127000" progId="Equation.DSMT4">
                  <p:embed/>
                </p:oleObj>
              </mc:Choice>
              <mc:Fallback>
                <p:oleObj name="Equation" r:id="rId4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3150" y="2571750"/>
                        <a:ext cx="1905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Freeform 61"/>
          <p:cNvSpPr/>
          <p:nvPr/>
        </p:nvSpPr>
        <p:spPr>
          <a:xfrm>
            <a:off x="6502400" y="720126"/>
            <a:ext cx="901700" cy="407308"/>
          </a:xfrm>
          <a:custGeom>
            <a:avLst/>
            <a:gdLst>
              <a:gd name="connsiteX0" fmla="*/ 0 w 901700"/>
              <a:gd name="connsiteY0" fmla="*/ 26240 h 407308"/>
              <a:gd name="connsiteX1" fmla="*/ 304800 w 901700"/>
              <a:gd name="connsiteY1" fmla="*/ 407240 h 407308"/>
              <a:gd name="connsiteX2" fmla="*/ 457200 w 901700"/>
              <a:gd name="connsiteY2" fmla="*/ 840 h 407308"/>
              <a:gd name="connsiteX3" fmla="*/ 901700 w 901700"/>
              <a:gd name="connsiteY3" fmla="*/ 292940 h 407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1700" h="407308">
                <a:moveTo>
                  <a:pt x="0" y="26240"/>
                </a:moveTo>
                <a:cubicBezTo>
                  <a:pt x="114300" y="218856"/>
                  <a:pt x="228600" y="411473"/>
                  <a:pt x="304800" y="407240"/>
                </a:cubicBezTo>
                <a:cubicBezTo>
                  <a:pt x="381000" y="403007"/>
                  <a:pt x="357717" y="19890"/>
                  <a:pt x="457200" y="840"/>
                </a:cubicBezTo>
                <a:cubicBezTo>
                  <a:pt x="556683" y="-18210"/>
                  <a:pt x="901700" y="292940"/>
                  <a:pt x="901700" y="292940"/>
                </a:cubicBezTo>
              </a:path>
            </a:pathLst>
          </a:custGeom>
          <a:ln w="12700" cmpd="sng">
            <a:solidFill>
              <a:srgbClr val="00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618106"/>
              </p:ext>
            </p:extLst>
          </p:nvPr>
        </p:nvGraphicFramePr>
        <p:xfrm>
          <a:off x="1030288" y="2439988"/>
          <a:ext cx="4598987" cy="366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2844800" imgH="2260600" progId="Equation.DSMT4">
                  <p:embed/>
                </p:oleObj>
              </mc:Choice>
              <mc:Fallback>
                <p:oleObj name="Equation" r:id="rId42" imgW="2844800" imgH="2260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1030288" y="2439988"/>
                        <a:ext cx="4598987" cy="3665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649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2"/>
            </p:par>
          </p:childTnLst>
        </p:cTn>
      </p:par>
    </p:tnLst>
    <p:bldLst>
      <p:bldP spid="4" grpId="0"/>
      <p:bldP spid="6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27.)</a:t>
            </a:r>
          </a:p>
        </p:txBody>
      </p:sp>
      <p:sp>
        <p:nvSpPr>
          <p:cNvPr id="14" name="Oval 13"/>
          <p:cNvSpPr/>
          <p:nvPr/>
        </p:nvSpPr>
        <p:spPr>
          <a:xfrm>
            <a:off x="4186832" y="791153"/>
            <a:ext cx="243881" cy="243881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23101" y="272160"/>
            <a:ext cx="6304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Derive an expression </a:t>
            </a:r>
            <a:r>
              <a:rPr lang="en-US" sz="2000" dirty="0">
                <a:latin typeface="Times New Roman"/>
                <a:cs typeface="Times New Roman"/>
              </a:rPr>
              <a:t>for the magnitude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 &gt; r &gt; 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Donut 7"/>
          <p:cNvSpPr/>
          <p:nvPr/>
        </p:nvSpPr>
        <p:spPr>
          <a:xfrm>
            <a:off x="6043247" y="354307"/>
            <a:ext cx="4618849" cy="4618848"/>
          </a:xfrm>
          <a:prstGeom prst="donut">
            <a:avLst>
              <a:gd name="adj" fmla="val 21945"/>
            </a:avLst>
          </a:prstGeom>
          <a:gradFill flip="none" rotWithShape="1">
            <a:gsLst>
              <a:gs pos="100000">
                <a:srgbClr val="FFFF00"/>
              </a:gs>
              <a:gs pos="25000">
                <a:srgbClr val="FFFFFF"/>
              </a:gs>
            </a:gsLst>
            <a:path path="circle">
              <a:fillToRect l="50000" t="50000" r="50000" b="50000"/>
            </a:path>
            <a:tileRect/>
          </a:gradFill>
          <a:ln w="9525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760762"/>
              </p:ext>
            </p:extLst>
          </p:nvPr>
        </p:nvGraphicFramePr>
        <p:xfrm>
          <a:off x="7899400" y="1572431"/>
          <a:ext cx="212725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7000" imgH="165100" progId="Equation.DSMT4">
                  <p:embed/>
                </p:oleObj>
              </mc:Choice>
              <mc:Fallback>
                <p:oleObj name="Equation" r:id="rId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99400" y="1572431"/>
                        <a:ext cx="212725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6281063"/>
              </p:ext>
            </p:extLst>
          </p:nvPr>
        </p:nvGraphicFramePr>
        <p:xfrm>
          <a:off x="7960467" y="2660637"/>
          <a:ext cx="192087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0467" y="2660637"/>
                        <a:ext cx="192087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764279" y="2067731"/>
            <a:ext cx="1157062" cy="1157060"/>
          </a:xfrm>
          <a:prstGeom prst="ellipse">
            <a:avLst/>
          </a:prstGeom>
          <a:solidFill>
            <a:srgbClr val="CCFFCC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4165927"/>
              </p:ext>
            </p:extLst>
          </p:nvPr>
        </p:nvGraphicFramePr>
        <p:xfrm>
          <a:off x="8644028" y="293004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4028" y="293004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279938"/>
              </p:ext>
            </p:extLst>
          </p:nvPr>
        </p:nvGraphicFramePr>
        <p:xfrm>
          <a:off x="8661547" y="2099271"/>
          <a:ext cx="274638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61547" y="2099271"/>
                        <a:ext cx="274638" cy="26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292434"/>
              </p:ext>
            </p:extLst>
          </p:nvPr>
        </p:nvGraphicFramePr>
        <p:xfrm>
          <a:off x="7783461" y="2083475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3461" y="2083475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5208685"/>
              </p:ext>
            </p:extLst>
          </p:nvPr>
        </p:nvGraphicFramePr>
        <p:xfrm>
          <a:off x="7804719" y="2949634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4719" y="2949634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504268"/>
              </p:ext>
            </p:extLst>
          </p:nvPr>
        </p:nvGraphicFramePr>
        <p:xfrm>
          <a:off x="8227267" y="1886743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1886743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836298"/>
              </p:ext>
            </p:extLst>
          </p:nvPr>
        </p:nvGraphicFramePr>
        <p:xfrm>
          <a:off x="8229969" y="312849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9969" y="312849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4593913"/>
              </p:ext>
            </p:extLst>
          </p:nvPr>
        </p:nvGraphicFramePr>
        <p:xfrm>
          <a:off x="7604699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139700" progId="Equation.DSMT4">
                  <p:embed/>
                </p:oleObj>
              </mc:Choice>
              <mc:Fallback>
                <p:oleObj name="Equation" r:id="rId1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04699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8658147"/>
              </p:ext>
            </p:extLst>
          </p:nvPr>
        </p:nvGraphicFramePr>
        <p:xfrm>
          <a:off x="8827962" y="2522604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39700" progId="Equation.DSMT4">
                  <p:embed/>
                </p:oleObj>
              </mc:Choice>
              <mc:Fallback>
                <p:oleObj name="Equation" r:id="rId2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7962" y="2522604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7270304"/>
              </p:ext>
            </p:extLst>
          </p:nvPr>
        </p:nvGraphicFramePr>
        <p:xfrm>
          <a:off x="9472337" y="3796936"/>
          <a:ext cx="274638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39700" progId="Equation.DSMT4">
                  <p:embed/>
                </p:oleObj>
              </mc:Choice>
              <mc:Fallback>
                <p:oleObj name="Equation" r:id="rId2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2337" y="3796936"/>
                        <a:ext cx="274638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8333481"/>
              </p:ext>
            </p:extLst>
          </p:nvPr>
        </p:nvGraphicFramePr>
        <p:xfrm>
          <a:off x="8237995" y="737559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39700" imgH="139700" progId="Equation.DSMT4">
                  <p:embed/>
                </p:oleObj>
              </mc:Choice>
              <mc:Fallback>
                <p:oleObj name="Equation" r:id="rId2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37995" y="737559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4617378"/>
              </p:ext>
            </p:extLst>
          </p:nvPr>
        </p:nvGraphicFramePr>
        <p:xfrm>
          <a:off x="6434038" y="2532806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39700" imgH="139700" progId="Equation.DSMT4">
                  <p:embed/>
                </p:oleObj>
              </mc:Choice>
              <mc:Fallback>
                <p:oleObj name="Equation" r:id="rId2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4038" y="2532806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079019"/>
              </p:ext>
            </p:extLst>
          </p:nvPr>
        </p:nvGraphicFramePr>
        <p:xfrm>
          <a:off x="9533517" y="1238699"/>
          <a:ext cx="274636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9700" imgH="139700" progId="Equation.DSMT4">
                  <p:embed/>
                </p:oleObj>
              </mc:Choice>
              <mc:Fallback>
                <p:oleObj name="Equation" r:id="rId2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33517" y="1238699"/>
                        <a:ext cx="274636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6082450"/>
              </p:ext>
            </p:extLst>
          </p:nvPr>
        </p:nvGraphicFramePr>
        <p:xfrm>
          <a:off x="6962295" y="3798523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139700" progId="Equation.DSMT4">
                  <p:embed/>
                </p:oleObj>
              </mc:Choice>
              <mc:Fallback>
                <p:oleObj name="Equation" r:id="rId2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3798523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979367"/>
              </p:ext>
            </p:extLst>
          </p:nvPr>
        </p:nvGraphicFramePr>
        <p:xfrm>
          <a:off x="6962295" y="1253027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39700" progId="Equation.DSMT4">
                  <p:embed/>
                </p:oleObj>
              </mc:Choice>
              <mc:Fallback>
                <p:oleObj name="Equation" r:id="rId2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62295" y="1253027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616202"/>
              </p:ext>
            </p:extLst>
          </p:nvPr>
        </p:nvGraphicFramePr>
        <p:xfrm>
          <a:off x="10057802" y="2519045"/>
          <a:ext cx="273050" cy="26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9700" imgH="139700" progId="Equation.DSMT4">
                  <p:embed/>
                </p:oleObj>
              </mc:Choice>
              <mc:Fallback>
                <p:oleObj name="Equation" r:id="rId2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057802" y="2519045"/>
                        <a:ext cx="273050" cy="26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5095068"/>
              </p:ext>
            </p:extLst>
          </p:nvPr>
        </p:nvGraphicFramePr>
        <p:xfrm>
          <a:off x="8227267" y="4322047"/>
          <a:ext cx="273050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39700" progId="Equation.DSMT4">
                  <p:embed/>
                </p:oleObj>
              </mc:Choice>
              <mc:Fallback>
                <p:oleObj name="Equation" r:id="rId2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27267" y="4322047"/>
                        <a:ext cx="273050" cy="263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2" name="Straight Arrow Connector 31"/>
          <p:cNvCxnSpPr/>
          <p:nvPr/>
        </p:nvCxnSpPr>
        <p:spPr>
          <a:xfrm rot="19408941" flipV="1">
            <a:off x="7949834" y="1452413"/>
            <a:ext cx="200697" cy="1277882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8352673" y="2470150"/>
            <a:ext cx="565993" cy="19048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378387"/>
              </p:ext>
            </p:extLst>
          </p:nvPr>
        </p:nvGraphicFramePr>
        <p:xfrm>
          <a:off x="8824912" y="980046"/>
          <a:ext cx="192088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14300" imgH="127000" progId="Equation.DSMT4">
                  <p:embed/>
                </p:oleObj>
              </mc:Choice>
              <mc:Fallback>
                <p:oleObj name="Equation" r:id="rId3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24912" y="980046"/>
                        <a:ext cx="192088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7" name="Straight Arrow Connector 36"/>
          <p:cNvCxnSpPr/>
          <p:nvPr/>
        </p:nvCxnSpPr>
        <p:spPr>
          <a:xfrm flipV="1">
            <a:off x="8346483" y="444500"/>
            <a:ext cx="645117" cy="221613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438336"/>
              </p:ext>
            </p:extLst>
          </p:nvPr>
        </p:nvGraphicFramePr>
        <p:xfrm>
          <a:off x="8691563" y="2571750"/>
          <a:ext cx="19050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2" imgW="114300" imgH="127000" progId="Equation.DSMT4">
                  <p:embed/>
                </p:oleObj>
              </mc:Choice>
              <mc:Fallback>
                <p:oleObj name="Equation" r:id="rId32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91563" y="2571750"/>
                        <a:ext cx="19050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Oval 41"/>
          <p:cNvSpPr/>
          <p:nvPr/>
        </p:nvSpPr>
        <p:spPr>
          <a:xfrm>
            <a:off x="7409286" y="1727372"/>
            <a:ext cx="1874393" cy="1874393"/>
          </a:xfrm>
          <a:prstGeom prst="ellipse">
            <a:avLst/>
          </a:prstGeom>
          <a:noFill/>
          <a:ln>
            <a:solidFill>
              <a:schemeClr val="tx1"/>
            </a:solidFill>
            <a:prstDash val="lg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7564067" y="3447876"/>
            <a:ext cx="14157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</a:t>
            </a:r>
          </a:p>
        </p:txBody>
      </p:sp>
      <p:graphicFrame>
        <p:nvGraphicFramePr>
          <p:cNvPr id="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6846470"/>
              </p:ext>
            </p:extLst>
          </p:nvPr>
        </p:nvGraphicFramePr>
        <p:xfrm>
          <a:off x="7832523" y="3177439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01600" imgH="127000" progId="Equation.DSMT4">
                  <p:embed/>
                </p:oleObj>
              </mc:Choice>
              <mc:Fallback>
                <p:oleObj name="Equation" r:id="rId34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2523" y="3177439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Straight Arrow Connector 45"/>
          <p:cNvCxnSpPr>
            <a:endCxn id="42" idx="3"/>
          </p:cNvCxnSpPr>
          <p:nvPr/>
        </p:nvCxnSpPr>
        <p:spPr>
          <a:xfrm flipH="1">
            <a:off x="7683784" y="2664569"/>
            <a:ext cx="668889" cy="662698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64401" y="984140"/>
            <a:ext cx="52632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only charge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</a:t>
            </a:r>
            <a:r>
              <a:rPr lang="en-US" sz="2000" dirty="0">
                <a:latin typeface="Times New Roman"/>
                <a:cs typeface="Times New Roman"/>
              </a:rPr>
              <a:t>the Gaussian surface for this section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that on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inner conductor</a:t>
            </a:r>
            <a:r>
              <a:rPr lang="en-US" sz="2000" dirty="0">
                <a:latin typeface="Times New Roman"/>
                <a:cs typeface="Times New Roman"/>
              </a:rPr>
              <a:t>, which is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so: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4448485"/>
              </p:ext>
            </p:extLst>
          </p:nvPr>
        </p:nvGraphicFramePr>
        <p:xfrm>
          <a:off x="2174509" y="2105831"/>
          <a:ext cx="2319338" cy="207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384300" imgH="1231900" progId="Equation.DSMT4">
                  <p:embed/>
                </p:oleObj>
              </mc:Choice>
              <mc:Fallback>
                <p:oleObj name="Equation" r:id="rId36" imgW="1384300" imgH="12319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2174509" y="2105831"/>
                        <a:ext cx="2319338" cy="207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299301" y="4437760"/>
            <a:ext cx="6304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d.) Derive an expression </a:t>
            </a:r>
            <a:r>
              <a:rPr lang="en-US" sz="2000" dirty="0">
                <a:latin typeface="Times New Roman"/>
                <a:cs typeface="Times New Roman"/>
              </a:rPr>
              <a:t>for the magnitude of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 r &lt; R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16801" y="5238640"/>
            <a:ext cx="8211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 charge enclosed </a:t>
            </a:r>
            <a:r>
              <a:rPr lang="en-US" sz="2000" dirty="0">
                <a:latin typeface="Times New Roman"/>
                <a:cs typeface="Times New Roman"/>
              </a:rPr>
              <a:t>inside the Gaussian surface, so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 = 0</a:t>
            </a:r>
            <a:r>
              <a:rPr lang="en-US" sz="2000" dirty="0">
                <a:latin typeface="Times New Roman"/>
                <a:cs typeface="Times New Roman"/>
              </a:rPr>
              <a:t>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704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5"/>
            </p:par>
          </p:childTnLst>
        </p:cTn>
      </p:par>
    </p:tnLst>
    <p:bldLst>
      <p:bldP spid="42" grpId="0" animBg="1"/>
      <p:bldP spid="43" grpId="0"/>
      <p:bldP spid="49" grpId="0"/>
      <p:bldP spid="40" grpId="0"/>
      <p:bldP spid="4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477100" y="2481374"/>
            <a:ext cx="6046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What you are </a:t>
            </a:r>
            <a:r>
              <a:rPr lang="en-US" sz="2000" dirty="0">
                <a:latin typeface="Times New Roman"/>
                <a:cs typeface="Times New Roman"/>
              </a:rPr>
              <a:t>looking for in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latin typeface="Times New Roman"/>
                <a:cs typeface="Times New Roman"/>
              </a:rPr>
              <a:t>is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surface upon which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magnitude of E is constant </a:t>
            </a:r>
            <a:r>
              <a:rPr lang="en-US" sz="2000" dirty="0">
                <a:latin typeface="Times New Roman"/>
                <a:cs typeface="Times New Roman"/>
              </a:rPr>
              <a:t>AND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28.)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Cylindrical Symmetry and Gauss’s Law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6" y="1037344"/>
            <a:ext cx="535475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8: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>
                <a:latin typeface="Times New Roman"/>
                <a:cs typeface="Times New Roman"/>
              </a:rPr>
              <a:t> an expression for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</a:t>
            </a:r>
            <a:r>
              <a:rPr lang="en-US" sz="2000" dirty="0">
                <a:latin typeface="Times New Roman"/>
                <a:cs typeface="Times New Roman"/>
              </a:rPr>
              <a:t> for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latin typeface="Times New Roman"/>
                <a:cs typeface="Times New Roman"/>
              </a:rPr>
              <a:t>infinitely long” insulating rod whose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linear charge density </a:t>
            </a:r>
            <a:r>
              <a:rPr lang="en-US" sz="2000" dirty="0">
                <a:latin typeface="Times New Roman"/>
                <a:cs typeface="Times New Roman"/>
              </a:rPr>
              <a:t>is a constant    .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71146" y="874625"/>
            <a:ext cx="9523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cylindrical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 Gaussian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   surface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8316691"/>
              </p:ext>
            </p:extLst>
          </p:nvPr>
        </p:nvGraphicFramePr>
        <p:xfrm>
          <a:off x="1255649" y="2136358"/>
          <a:ext cx="233362" cy="29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77800" progId="Equation.DSMT4">
                  <p:embed/>
                </p:oleObj>
              </mc:Choice>
              <mc:Fallback>
                <p:oleObj name="Equation" r:id="rId2" imgW="139700" imgH="177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5649" y="2136358"/>
                        <a:ext cx="233362" cy="29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Straight Connector 70"/>
          <p:cNvCxnSpPr/>
          <p:nvPr/>
        </p:nvCxnSpPr>
        <p:spPr>
          <a:xfrm flipH="1">
            <a:off x="6047317" y="1159694"/>
            <a:ext cx="2789765" cy="1357827"/>
          </a:xfrm>
          <a:prstGeom prst="line">
            <a:avLst/>
          </a:prstGeom>
          <a:ln w="571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68"/>
          <p:cNvCxnSpPr>
            <a:cxnSpLocks noChangeShapeType="1"/>
            <a:stCxn id="43" idx="0"/>
            <a:endCxn id="45" idx="0"/>
          </p:cNvCxnSpPr>
          <p:nvPr/>
        </p:nvCxnSpPr>
        <p:spPr bwMode="auto">
          <a:xfrm rot="5400000" flipH="1" flipV="1">
            <a:off x="6711155" y="685272"/>
            <a:ext cx="665163" cy="1325562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</p:cxnSp>
      <p:sp>
        <p:nvSpPr>
          <p:cNvPr id="49" name="Freeform 68"/>
          <p:cNvSpPr>
            <a:spLocks noChangeArrowheads="1"/>
          </p:cNvSpPr>
          <p:nvPr/>
        </p:nvSpPr>
        <p:spPr bwMode="auto">
          <a:xfrm>
            <a:off x="7703343" y="961496"/>
            <a:ext cx="855663" cy="1152525"/>
          </a:xfrm>
          <a:custGeom>
            <a:avLst/>
            <a:gdLst>
              <a:gd name="T0" fmla="*/ 0 w 855662"/>
              <a:gd name="T1" fmla="*/ 53975 h 1152525"/>
              <a:gd name="T2" fmla="*/ 127000 w 855662"/>
              <a:gd name="T3" fmla="*/ 9525 h 1152525"/>
              <a:gd name="T4" fmla="*/ 260350 w 855662"/>
              <a:gd name="T5" fmla="*/ 3175 h 1152525"/>
              <a:gd name="T6" fmla="*/ 390525 w 855662"/>
              <a:gd name="T7" fmla="*/ 28575 h 1152525"/>
              <a:gd name="T8" fmla="*/ 520708 w 855662"/>
              <a:gd name="T9" fmla="*/ 88900 h 1152525"/>
              <a:gd name="T10" fmla="*/ 638183 w 855662"/>
              <a:gd name="T11" fmla="*/ 177800 h 1152525"/>
              <a:gd name="T12" fmla="*/ 736608 w 855662"/>
              <a:gd name="T13" fmla="*/ 298450 h 1152525"/>
              <a:gd name="T14" fmla="*/ 828683 w 855662"/>
              <a:gd name="T15" fmla="*/ 495300 h 1152525"/>
              <a:gd name="T16" fmla="*/ 854083 w 855662"/>
              <a:gd name="T17" fmla="*/ 708025 h 1152525"/>
              <a:gd name="T18" fmla="*/ 838208 w 855662"/>
              <a:gd name="T19" fmla="*/ 841375 h 1152525"/>
              <a:gd name="T20" fmla="*/ 781058 w 855662"/>
              <a:gd name="T21" fmla="*/ 987425 h 1152525"/>
              <a:gd name="T22" fmla="*/ 695333 w 855662"/>
              <a:gd name="T23" fmla="*/ 1098550 h 1152525"/>
              <a:gd name="T24" fmla="*/ 625483 w 855662"/>
              <a:gd name="T25" fmla="*/ 1152525 h 1152525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855662"/>
              <a:gd name="T40" fmla="*/ 0 h 1152525"/>
              <a:gd name="T41" fmla="*/ 855662 w 855662"/>
              <a:gd name="T42" fmla="*/ 1152525 h 1152525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855662" h="1152525">
                <a:moveTo>
                  <a:pt x="0" y="53975"/>
                </a:moveTo>
                <a:cubicBezTo>
                  <a:pt x="41804" y="35983"/>
                  <a:pt x="83608" y="17992"/>
                  <a:pt x="127000" y="9525"/>
                </a:cubicBezTo>
                <a:cubicBezTo>
                  <a:pt x="170392" y="1058"/>
                  <a:pt x="216429" y="0"/>
                  <a:pt x="260350" y="3175"/>
                </a:cubicBezTo>
                <a:cubicBezTo>
                  <a:pt x="304271" y="6350"/>
                  <a:pt x="347133" y="14288"/>
                  <a:pt x="390525" y="28575"/>
                </a:cubicBezTo>
                <a:cubicBezTo>
                  <a:pt x="433917" y="42862"/>
                  <a:pt x="479425" y="64029"/>
                  <a:pt x="520700" y="88900"/>
                </a:cubicBezTo>
                <a:cubicBezTo>
                  <a:pt x="561975" y="113771"/>
                  <a:pt x="602192" y="142875"/>
                  <a:pt x="638175" y="177800"/>
                </a:cubicBezTo>
                <a:cubicBezTo>
                  <a:pt x="674158" y="212725"/>
                  <a:pt x="704850" y="245533"/>
                  <a:pt x="736600" y="298450"/>
                </a:cubicBezTo>
                <a:cubicBezTo>
                  <a:pt x="768350" y="351367"/>
                  <a:pt x="809096" y="427038"/>
                  <a:pt x="828675" y="495300"/>
                </a:cubicBezTo>
                <a:cubicBezTo>
                  <a:pt x="848254" y="563562"/>
                  <a:pt x="852488" y="650346"/>
                  <a:pt x="854075" y="708025"/>
                </a:cubicBezTo>
                <a:cubicBezTo>
                  <a:pt x="855662" y="765704"/>
                  <a:pt x="850371" y="794808"/>
                  <a:pt x="838200" y="841375"/>
                </a:cubicBezTo>
                <a:cubicBezTo>
                  <a:pt x="826029" y="887942"/>
                  <a:pt x="804863" y="944563"/>
                  <a:pt x="781050" y="987425"/>
                </a:cubicBezTo>
                <a:cubicBezTo>
                  <a:pt x="757238" y="1030288"/>
                  <a:pt x="721254" y="1071033"/>
                  <a:pt x="695325" y="1098550"/>
                </a:cubicBezTo>
                <a:cubicBezTo>
                  <a:pt x="669396" y="1126067"/>
                  <a:pt x="647435" y="1139296"/>
                  <a:pt x="625475" y="1152525"/>
                </a:cubicBezTo>
              </a:path>
            </a:pathLst>
          </a:custGeom>
          <a:noFill/>
          <a:ln w="28575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886706"/>
              </p:ext>
            </p:extLst>
          </p:nvPr>
        </p:nvGraphicFramePr>
        <p:xfrm>
          <a:off x="6861968" y="2272883"/>
          <a:ext cx="171450" cy="20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1600" imgH="127000" progId="Equation.DSMT4">
                  <p:embed/>
                </p:oleObj>
              </mc:Choice>
              <mc:Fallback>
                <p:oleObj name="Equation" r:id="rId4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1968" y="2272883"/>
                        <a:ext cx="171450" cy="209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Straight Arrow Connector 31"/>
          <p:cNvCxnSpPr>
            <a:cxnSpLocks noChangeShapeType="1"/>
          </p:cNvCxnSpPr>
          <p:nvPr/>
        </p:nvCxnSpPr>
        <p:spPr bwMode="auto">
          <a:xfrm>
            <a:off x="6649243" y="2225146"/>
            <a:ext cx="609600" cy="1588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arrow" w="med" len="med"/>
          </a:ln>
        </p:spPr>
      </p:cxnSp>
      <p:sp>
        <p:nvSpPr>
          <p:cNvPr id="45" name="Donut 44"/>
          <p:cNvSpPr/>
          <p:nvPr/>
        </p:nvSpPr>
        <p:spPr bwMode="auto">
          <a:xfrm rot="20008896">
            <a:off x="7438231" y="948796"/>
            <a:ext cx="1103312" cy="1270000"/>
          </a:xfrm>
          <a:prstGeom prst="donut">
            <a:avLst>
              <a:gd name="adj" fmla="val 0"/>
            </a:avLst>
          </a:prstGeom>
          <a:solidFill>
            <a:srgbClr val="FF0000"/>
          </a:solidFill>
          <a:ln w="28575" cap="flat" cmpd="sng" algn="ctr">
            <a:solidFill>
              <a:srgbClr val="0000FF"/>
            </a:solidFill>
            <a:prstDash val="lgDash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cxnSp>
        <p:nvCxnSpPr>
          <p:cNvPr id="47" name="Straight Connector 70"/>
          <p:cNvCxnSpPr>
            <a:cxnSpLocks noChangeShapeType="1"/>
            <a:stCxn id="43" idx="4"/>
            <a:endCxn id="45" idx="4"/>
          </p:cNvCxnSpPr>
          <p:nvPr/>
        </p:nvCxnSpPr>
        <p:spPr bwMode="auto">
          <a:xfrm rot="5400000" flipH="1" flipV="1">
            <a:off x="7277893" y="1821921"/>
            <a:ext cx="665163" cy="1325563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</p:spPr>
      </p:cxnSp>
      <p:cxnSp>
        <p:nvCxnSpPr>
          <p:cNvPr id="48" name="Straight Connector 18"/>
          <p:cNvCxnSpPr>
            <a:cxnSpLocks noChangeShapeType="1"/>
          </p:cNvCxnSpPr>
          <p:nvPr/>
        </p:nvCxnSpPr>
        <p:spPr bwMode="auto">
          <a:xfrm flipV="1">
            <a:off x="6649243" y="1598084"/>
            <a:ext cx="1295400" cy="627062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7" name="Straight Arrow Connector 66"/>
          <p:cNvCxnSpPr/>
          <p:nvPr/>
        </p:nvCxnSpPr>
        <p:spPr>
          <a:xfrm flipV="1">
            <a:off x="7212752" y="2272883"/>
            <a:ext cx="1337802" cy="659440"/>
          </a:xfrm>
          <a:prstGeom prst="straightConnector1">
            <a:avLst/>
          </a:prstGeom>
          <a:ln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7638263" y="2493709"/>
            <a:ext cx="406400" cy="34830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nut 42"/>
          <p:cNvSpPr/>
          <p:nvPr/>
        </p:nvSpPr>
        <p:spPr bwMode="auto">
          <a:xfrm rot="20008896">
            <a:off x="6112668" y="1613959"/>
            <a:ext cx="1103313" cy="1270000"/>
          </a:xfrm>
          <a:prstGeom prst="donut">
            <a:avLst>
              <a:gd name="adj" fmla="val 0"/>
            </a:avLst>
          </a:prstGeom>
          <a:solidFill>
            <a:srgbClr val="FF0000"/>
          </a:solidFill>
          <a:ln w="2857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481068" y="3088858"/>
            <a:ext cx="851053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the dot product </a:t>
            </a:r>
            <a:r>
              <a:rPr lang="en-US" sz="2000" dirty="0">
                <a:latin typeface="Times New Roman"/>
                <a:cs typeface="Times New Roman"/>
              </a:rPr>
              <a:t>is either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 everywhere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or zero</a:t>
            </a:r>
            <a:r>
              <a:rPr lang="en-US" sz="2000" dirty="0">
                <a:latin typeface="Times New Roman"/>
                <a:cs typeface="Times New Roman"/>
              </a:rPr>
              <a:t>. With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linear charge distribution</a:t>
            </a:r>
            <a:r>
              <a:rPr lang="en-US" sz="2000" dirty="0">
                <a:latin typeface="Times New Roman"/>
                <a:cs typeface="Times New Roman"/>
              </a:rPr>
              <a:t>,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sphere</a:t>
            </a:r>
            <a:r>
              <a:rPr lang="en-US" sz="2000" dirty="0">
                <a:latin typeface="Times New Roman"/>
                <a:cs typeface="Times New Roman"/>
              </a:rPr>
              <a:t> clearly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won’t do</a:t>
            </a:r>
            <a:r>
              <a:rPr lang="en-US" sz="2000" dirty="0">
                <a:latin typeface="Times New Roman"/>
                <a:cs typeface="Times New Roman"/>
              </a:rPr>
              <a:t>.  What will work, if you are clever, is a cylinder.  How so? 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If</a:t>
            </a:r>
            <a:r>
              <a:rPr lang="en-US" sz="2000" dirty="0">
                <a:latin typeface="Times New Roman"/>
                <a:cs typeface="Times New Roman"/>
              </a:rPr>
              <a:t> the charge configuration is infinitely long (or in a pinch, very, very long),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will be radially outward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(or inward, depending upon the charge).  </a:t>
            </a:r>
            <a:r>
              <a:rPr lang="en-US" sz="2000" dirty="0">
                <a:latin typeface="Times New Roman"/>
                <a:cs typeface="Times New Roman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Gaussian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cylinder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have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ends whose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dA’s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perpendicular</a:t>
            </a:r>
            <a:r>
              <a:rPr lang="en-US" sz="2000" dirty="0">
                <a:latin typeface="Times New Roman"/>
                <a:cs typeface="Times New Roman"/>
              </a:rPr>
              <a:t> to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electric field </a:t>
            </a:r>
            <a:r>
              <a:rPr lang="en-US" sz="2000" dirty="0">
                <a:latin typeface="Times New Roman"/>
                <a:cs typeface="Times New Roman"/>
              </a:rPr>
              <a:t>(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hence producing no electric flux and a zero dot product</a:t>
            </a:r>
            <a:r>
              <a:rPr lang="en-US" sz="2000" dirty="0">
                <a:latin typeface="Times New Roman"/>
                <a:cs typeface="Times New Roman"/>
              </a:rPr>
              <a:t>) and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curved surface whose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dA’s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along the line of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</a:t>
            </a:r>
            <a:r>
              <a:rPr lang="en-US" sz="2000" dirty="0">
                <a:latin typeface="Times New Roman"/>
                <a:cs typeface="Times New Roman"/>
              </a:rPr>
              <a:t>.  In short, a cylindrical Gaussian surface will do the job.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4489520"/>
              </p:ext>
            </p:extLst>
          </p:nvPr>
        </p:nvGraphicFramePr>
        <p:xfrm>
          <a:off x="8440738" y="890588"/>
          <a:ext cx="2349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77800" progId="Equation.DSMT4">
                  <p:embed/>
                </p:oleObj>
              </mc:Choice>
              <mc:Fallback>
                <p:oleObj name="Equation" r:id="rId6" imgW="1397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0738" y="890588"/>
                        <a:ext cx="2349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078AAA-7BDE-5344-9BD9-3BAA7F5E21BD}"/>
              </a:ext>
            </a:extLst>
          </p:cNvPr>
          <p:cNvSpPr txBox="1"/>
          <p:nvPr/>
        </p:nvSpPr>
        <p:spPr>
          <a:xfrm>
            <a:off x="7689850" y="2447948"/>
            <a:ext cx="32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23736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4"/>
            </p:par>
          </p:childTnLst>
        </p:cTn>
      </p:par>
    </p:tnLst>
    <p:bldLst>
      <p:bldP spid="44" grpId="0"/>
      <p:bldP spid="2" grpId="0"/>
      <p:bldP spid="7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316973" y="437872"/>
            <a:ext cx="509322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Noting that </a:t>
            </a:r>
            <a:r>
              <a:rPr lang="en-US" sz="2000" dirty="0">
                <a:latin typeface="Times New Roman"/>
                <a:cs typeface="Times New Roman"/>
              </a:rPr>
              <a:t>the amount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inside </a:t>
            </a:r>
            <a:r>
              <a:rPr lang="en-US" sz="2000" dirty="0">
                <a:latin typeface="Times New Roman"/>
                <a:cs typeface="Times New Roman"/>
              </a:rPr>
              <a:t>an imaginary, cylindrical, Gaussian surface will be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linear charge density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times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length</a:t>
            </a:r>
            <a:r>
              <a:rPr lang="en-US" sz="2000" dirty="0">
                <a:latin typeface="Times New Roman"/>
                <a:cs typeface="Times New Roman"/>
              </a:rPr>
              <a:t> of the surface, and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surface area </a:t>
            </a:r>
            <a:r>
              <a:rPr lang="en-US" sz="2000" dirty="0">
                <a:latin typeface="Times New Roman"/>
                <a:cs typeface="Times New Roman"/>
              </a:rPr>
              <a:t>of a cylinder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circumference</a:t>
            </a:r>
            <a:r>
              <a:rPr lang="en-US" sz="2000" dirty="0">
                <a:latin typeface="Times New Roman"/>
                <a:cs typeface="Times New Roman"/>
              </a:rPr>
              <a:t>        times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length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, </a:t>
            </a:r>
            <a:r>
              <a:rPr lang="en-US" sz="2000" dirty="0">
                <a:latin typeface="Times New Roman"/>
                <a:cs typeface="Times New Roman"/>
              </a:rPr>
              <a:t>we can write: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29.)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571146" y="493625"/>
            <a:ext cx="9523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cylindrical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 Gaussian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   surface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786928"/>
              </p:ext>
            </p:extLst>
          </p:nvPr>
        </p:nvGraphicFramePr>
        <p:xfrm>
          <a:off x="904875" y="2411413"/>
          <a:ext cx="5614988" cy="343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52800" imgH="2044700" progId="Equation.DSMT4">
                  <p:embed/>
                </p:oleObj>
              </mc:Choice>
              <mc:Fallback>
                <p:oleObj name="Equation" r:id="rId2" imgW="3352800" imgH="2044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04875" y="2411413"/>
                        <a:ext cx="5614988" cy="3436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1" name="Straight Connector 70"/>
          <p:cNvCxnSpPr/>
          <p:nvPr/>
        </p:nvCxnSpPr>
        <p:spPr>
          <a:xfrm flipH="1">
            <a:off x="6047317" y="778694"/>
            <a:ext cx="2789765" cy="1357827"/>
          </a:xfrm>
          <a:prstGeom prst="line">
            <a:avLst/>
          </a:prstGeom>
          <a:ln w="57150" cmpd="sng">
            <a:solidFill>
              <a:srgbClr val="0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6112668" y="567796"/>
            <a:ext cx="2446338" cy="1983527"/>
            <a:chOff x="5277643" y="856191"/>
            <a:chExt cx="2446338" cy="1983527"/>
          </a:xfrm>
        </p:grpSpPr>
        <p:cxnSp>
          <p:nvCxnSpPr>
            <p:cNvPr id="46" name="Straight Connector 68"/>
            <p:cNvCxnSpPr>
              <a:cxnSpLocks noChangeShapeType="1"/>
              <a:stCxn id="43" idx="0"/>
              <a:endCxn id="45" idx="0"/>
            </p:cNvCxnSpPr>
            <p:nvPr/>
          </p:nvCxnSpPr>
          <p:spPr bwMode="auto">
            <a:xfrm rot="5400000" flipH="1" flipV="1">
              <a:off x="5876130" y="592667"/>
              <a:ext cx="665163" cy="132556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49" name="Freeform 68"/>
            <p:cNvSpPr>
              <a:spLocks noChangeArrowheads="1"/>
            </p:cNvSpPr>
            <p:nvPr/>
          </p:nvSpPr>
          <p:spPr bwMode="auto">
            <a:xfrm>
              <a:off x="6868318" y="868891"/>
              <a:ext cx="855663" cy="1152525"/>
            </a:xfrm>
            <a:custGeom>
              <a:avLst/>
              <a:gdLst>
                <a:gd name="T0" fmla="*/ 0 w 855662"/>
                <a:gd name="T1" fmla="*/ 53975 h 1152525"/>
                <a:gd name="T2" fmla="*/ 127000 w 855662"/>
                <a:gd name="T3" fmla="*/ 9525 h 1152525"/>
                <a:gd name="T4" fmla="*/ 260350 w 855662"/>
                <a:gd name="T5" fmla="*/ 3175 h 1152525"/>
                <a:gd name="T6" fmla="*/ 390525 w 855662"/>
                <a:gd name="T7" fmla="*/ 28575 h 1152525"/>
                <a:gd name="T8" fmla="*/ 520708 w 855662"/>
                <a:gd name="T9" fmla="*/ 88900 h 1152525"/>
                <a:gd name="T10" fmla="*/ 638183 w 855662"/>
                <a:gd name="T11" fmla="*/ 177800 h 1152525"/>
                <a:gd name="T12" fmla="*/ 736608 w 855662"/>
                <a:gd name="T13" fmla="*/ 298450 h 1152525"/>
                <a:gd name="T14" fmla="*/ 828683 w 855662"/>
                <a:gd name="T15" fmla="*/ 495300 h 1152525"/>
                <a:gd name="T16" fmla="*/ 854083 w 855662"/>
                <a:gd name="T17" fmla="*/ 708025 h 1152525"/>
                <a:gd name="T18" fmla="*/ 838208 w 855662"/>
                <a:gd name="T19" fmla="*/ 841375 h 1152525"/>
                <a:gd name="T20" fmla="*/ 781058 w 855662"/>
                <a:gd name="T21" fmla="*/ 987425 h 1152525"/>
                <a:gd name="T22" fmla="*/ 695333 w 855662"/>
                <a:gd name="T23" fmla="*/ 1098550 h 1152525"/>
                <a:gd name="T24" fmla="*/ 625483 w 855662"/>
                <a:gd name="T25" fmla="*/ 1152525 h 11525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55662"/>
                <a:gd name="T40" fmla="*/ 0 h 1152525"/>
                <a:gd name="T41" fmla="*/ 855662 w 855662"/>
                <a:gd name="T42" fmla="*/ 1152525 h 11525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55662" h="1152525">
                  <a:moveTo>
                    <a:pt x="0" y="53975"/>
                  </a:moveTo>
                  <a:cubicBezTo>
                    <a:pt x="41804" y="35983"/>
                    <a:pt x="83608" y="17992"/>
                    <a:pt x="127000" y="9525"/>
                  </a:cubicBezTo>
                  <a:cubicBezTo>
                    <a:pt x="170392" y="1058"/>
                    <a:pt x="216429" y="0"/>
                    <a:pt x="260350" y="3175"/>
                  </a:cubicBezTo>
                  <a:cubicBezTo>
                    <a:pt x="304271" y="6350"/>
                    <a:pt x="347133" y="14288"/>
                    <a:pt x="390525" y="28575"/>
                  </a:cubicBezTo>
                  <a:cubicBezTo>
                    <a:pt x="433917" y="42862"/>
                    <a:pt x="479425" y="64029"/>
                    <a:pt x="520700" y="88900"/>
                  </a:cubicBezTo>
                  <a:cubicBezTo>
                    <a:pt x="561975" y="113771"/>
                    <a:pt x="602192" y="142875"/>
                    <a:pt x="638175" y="177800"/>
                  </a:cubicBezTo>
                  <a:cubicBezTo>
                    <a:pt x="674158" y="212725"/>
                    <a:pt x="704850" y="245533"/>
                    <a:pt x="736600" y="298450"/>
                  </a:cubicBezTo>
                  <a:cubicBezTo>
                    <a:pt x="768350" y="351367"/>
                    <a:pt x="809096" y="427038"/>
                    <a:pt x="828675" y="495300"/>
                  </a:cubicBezTo>
                  <a:cubicBezTo>
                    <a:pt x="848254" y="563562"/>
                    <a:pt x="852488" y="650346"/>
                    <a:pt x="854075" y="708025"/>
                  </a:cubicBezTo>
                  <a:cubicBezTo>
                    <a:pt x="855662" y="765704"/>
                    <a:pt x="850371" y="794808"/>
                    <a:pt x="838200" y="841375"/>
                  </a:cubicBezTo>
                  <a:cubicBezTo>
                    <a:pt x="826029" y="887942"/>
                    <a:pt x="804863" y="944563"/>
                    <a:pt x="781050" y="987425"/>
                  </a:cubicBezTo>
                  <a:cubicBezTo>
                    <a:pt x="757238" y="1030288"/>
                    <a:pt x="721254" y="1071033"/>
                    <a:pt x="695325" y="1098550"/>
                  </a:cubicBezTo>
                  <a:cubicBezTo>
                    <a:pt x="669396" y="1126067"/>
                    <a:pt x="647435" y="1139296"/>
                    <a:pt x="625475" y="1152525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3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2726086"/>
                </p:ext>
              </p:extLst>
            </p:nvPr>
          </p:nvGraphicFramePr>
          <p:xfrm>
            <a:off x="6026943" y="2180278"/>
            <a:ext cx="171450" cy="209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01600" imgH="127000" progId="Equation.DSMT4">
                    <p:embed/>
                  </p:oleObj>
                </mc:Choice>
                <mc:Fallback>
                  <p:oleObj name="Equation" r:id="rId4" imgW="1016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26943" y="2180278"/>
                          <a:ext cx="171450" cy="209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2" name="Straight Arrow Connector 31"/>
            <p:cNvCxnSpPr>
              <a:cxnSpLocks noChangeShapeType="1"/>
            </p:cNvCxnSpPr>
            <p:nvPr/>
          </p:nvCxnSpPr>
          <p:spPr bwMode="auto">
            <a:xfrm>
              <a:off x="5814218" y="2132541"/>
              <a:ext cx="609600" cy="1588"/>
            </a:xfrm>
            <a:prstGeom prst="straightConnector1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arrow" w="med" len="med"/>
            </a:ln>
          </p:spPr>
        </p:cxnSp>
        <p:sp>
          <p:nvSpPr>
            <p:cNvPr id="45" name="Donut 44"/>
            <p:cNvSpPr/>
            <p:nvPr/>
          </p:nvSpPr>
          <p:spPr bwMode="auto">
            <a:xfrm rot="20008896">
              <a:off x="6603206" y="856191"/>
              <a:ext cx="1103312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00FF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47" name="Straight Connector 70"/>
            <p:cNvCxnSpPr>
              <a:cxnSpLocks noChangeShapeType="1"/>
              <a:stCxn id="43" idx="4"/>
              <a:endCxn id="45" idx="4"/>
            </p:cNvCxnSpPr>
            <p:nvPr/>
          </p:nvCxnSpPr>
          <p:spPr bwMode="auto">
            <a:xfrm rot="5400000" flipH="1" flipV="1">
              <a:off x="6442868" y="1729316"/>
              <a:ext cx="665163" cy="132556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</p:cxnSp>
        <p:cxnSp>
          <p:nvCxnSpPr>
            <p:cNvPr id="48" name="Straight Connector 18"/>
            <p:cNvCxnSpPr>
              <a:cxnSpLocks noChangeShapeType="1"/>
            </p:cNvCxnSpPr>
            <p:nvPr/>
          </p:nvCxnSpPr>
          <p:spPr bwMode="auto">
            <a:xfrm flipV="1">
              <a:off x="5814218" y="1505479"/>
              <a:ext cx="1295400" cy="627062"/>
            </a:xfrm>
            <a:prstGeom prst="line">
              <a:avLst/>
            </a:prstGeom>
            <a:noFill/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7" name="Straight Arrow Connector 66"/>
            <p:cNvCxnSpPr/>
            <p:nvPr/>
          </p:nvCxnSpPr>
          <p:spPr>
            <a:xfrm flipV="1">
              <a:off x="6377727" y="2180278"/>
              <a:ext cx="1337802" cy="659440"/>
            </a:xfrm>
            <a:prstGeom prst="straightConnector1">
              <a:avLst/>
            </a:prstGeom>
            <a:ln>
              <a:solidFill>
                <a:srgbClr val="0000FF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/>
            <p:cNvSpPr/>
            <p:nvPr/>
          </p:nvSpPr>
          <p:spPr>
            <a:xfrm>
              <a:off x="6803238" y="2401104"/>
              <a:ext cx="406400" cy="34830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Donut 42"/>
            <p:cNvSpPr/>
            <p:nvPr/>
          </p:nvSpPr>
          <p:spPr bwMode="auto">
            <a:xfrm rot="20008896">
              <a:off x="5277643" y="1521354"/>
              <a:ext cx="1103313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graphicFrame>
        <p:nvGraphicFramePr>
          <p:cNvPr id="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1415512"/>
              </p:ext>
            </p:extLst>
          </p:nvPr>
        </p:nvGraphicFramePr>
        <p:xfrm>
          <a:off x="8440738" y="509588"/>
          <a:ext cx="23495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77800" progId="Equation.DSMT4">
                  <p:embed/>
                </p:oleObj>
              </mc:Choice>
              <mc:Fallback>
                <p:oleObj name="Equation" r:id="rId6" imgW="139700" imgH="177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40738" y="509588"/>
                        <a:ext cx="234950" cy="295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339223"/>
              </p:ext>
            </p:extLst>
          </p:nvPr>
        </p:nvGraphicFramePr>
        <p:xfrm>
          <a:off x="1901825" y="1750595"/>
          <a:ext cx="449263" cy="273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66700" imgH="165100" progId="Equation.DSMT4">
                  <p:embed/>
                </p:oleObj>
              </mc:Choice>
              <mc:Fallback>
                <p:oleObj name="Equation" r:id="rId8" imgW="2667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1825" y="1750595"/>
                        <a:ext cx="449263" cy="273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6" name="Straight Connector 25"/>
          <p:cNvCxnSpPr/>
          <p:nvPr/>
        </p:nvCxnSpPr>
        <p:spPr>
          <a:xfrm flipV="1">
            <a:off x="4912464" y="3193604"/>
            <a:ext cx="812800" cy="52179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5598183"/>
              </p:ext>
            </p:extLst>
          </p:nvPr>
        </p:nvGraphicFramePr>
        <p:xfrm>
          <a:off x="5725264" y="3034380"/>
          <a:ext cx="161925" cy="19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27000" imgH="152400" progId="Equation.DSMT4">
                  <p:embed/>
                </p:oleObj>
              </mc:Choice>
              <mc:Fallback>
                <p:oleObj name="Equation" r:id="rId10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725264" y="3034380"/>
                        <a:ext cx="161925" cy="194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1" name="Straight Connector 30"/>
          <p:cNvCxnSpPr/>
          <p:nvPr/>
        </p:nvCxnSpPr>
        <p:spPr>
          <a:xfrm flipV="1">
            <a:off x="2463800" y="4590604"/>
            <a:ext cx="165100" cy="38209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111500" y="4399557"/>
            <a:ext cx="165100" cy="382094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83A07801-165F-D04A-8B6B-FA8F5241547B}"/>
              </a:ext>
            </a:extLst>
          </p:cNvPr>
          <p:cNvSpPr txBox="1"/>
          <p:nvPr/>
        </p:nvSpPr>
        <p:spPr>
          <a:xfrm>
            <a:off x="7662439" y="2066406"/>
            <a:ext cx="32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507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8"/>
            </p:par>
          </p:childTnLst>
        </p:cTn>
      </p:par>
    </p:tnLst>
    <p:bldLst>
      <p:bldP spid="4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Freeform 101"/>
          <p:cNvSpPr/>
          <p:nvPr/>
        </p:nvSpPr>
        <p:spPr>
          <a:xfrm>
            <a:off x="1025415" y="2190151"/>
            <a:ext cx="3162300" cy="3257550"/>
          </a:xfrm>
          <a:custGeom>
            <a:avLst/>
            <a:gdLst>
              <a:gd name="connsiteX0" fmla="*/ 844550 w 3162300"/>
              <a:gd name="connsiteY0" fmla="*/ 3257550 h 3257550"/>
              <a:gd name="connsiteX1" fmla="*/ 990600 w 3162300"/>
              <a:gd name="connsiteY1" fmla="*/ 3136900 h 3257550"/>
              <a:gd name="connsiteX2" fmla="*/ 1136650 w 3162300"/>
              <a:gd name="connsiteY2" fmla="*/ 2895600 h 3257550"/>
              <a:gd name="connsiteX3" fmla="*/ 1206500 w 3162300"/>
              <a:gd name="connsiteY3" fmla="*/ 2686050 h 3257550"/>
              <a:gd name="connsiteX4" fmla="*/ 1212850 w 3162300"/>
              <a:gd name="connsiteY4" fmla="*/ 2400300 h 3257550"/>
              <a:gd name="connsiteX5" fmla="*/ 1155700 w 3162300"/>
              <a:gd name="connsiteY5" fmla="*/ 2171700 h 3257550"/>
              <a:gd name="connsiteX6" fmla="*/ 1028700 w 3162300"/>
              <a:gd name="connsiteY6" fmla="*/ 1930400 h 3257550"/>
              <a:gd name="connsiteX7" fmla="*/ 889000 w 3162300"/>
              <a:gd name="connsiteY7" fmla="*/ 1765300 h 3257550"/>
              <a:gd name="connsiteX8" fmla="*/ 660400 w 3162300"/>
              <a:gd name="connsiteY8" fmla="*/ 1593850 h 3257550"/>
              <a:gd name="connsiteX9" fmla="*/ 393700 w 3162300"/>
              <a:gd name="connsiteY9" fmla="*/ 1504950 h 3257550"/>
              <a:gd name="connsiteX10" fmla="*/ 177800 w 3162300"/>
              <a:gd name="connsiteY10" fmla="*/ 1498600 h 3257550"/>
              <a:gd name="connsiteX11" fmla="*/ 0 w 3162300"/>
              <a:gd name="connsiteY11" fmla="*/ 1530350 h 3257550"/>
              <a:gd name="connsiteX12" fmla="*/ 3162300 w 3162300"/>
              <a:gd name="connsiteY12" fmla="*/ 0 h 3257550"/>
              <a:gd name="connsiteX13" fmla="*/ 3124200 w 3162300"/>
              <a:gd name="connsiteY13" fmla="*/ 2190750 h 3257550"/>
              <a:gd name="connsiteX14" fmla="*/ 3041650 w 3162300"/>
              <a:gd name="connsiteY14" fmla="*/ 2209800 h 3257550"/>
              <a:gd name="connsiteX15" fmla="*/ 844550 w 3162300"/>
              <a:gd name="connsiteY15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62300" h="3257550">
                <a:moveTo>
                  <a:pt x="844550" y="3257550"/>
                </a:moveTo>
                <a:lnTo>
                  <a:pt x="990600" y="3136900"/>
                </a:lnTo>
                <a:lnTo>
                  <a:pt x="1136650" y="2895600"/>
                </a:lnTo>
                <a:lnTo>
                  <a:pt x="1206500" y="2686050"/>
                </a:lnTo>
                <a:lnTo>
                  <a:pt x="1212850" y="2400300"/>
                </a:lnTo>
                <a:lnTo>
                  <a:pt x="1155700" y="2171700"/>
                </a:lnTo>
                <a:lnTo>
                  <a:pt x="1028700" y="1930400"/>
                </a:lnTo>
                <a:lnTo>
                  <a:pt x="889000" y="1765300"/>
                </a:lnTo>
                <a:lnTo>
                  <a:pt x="660400" y="1593850"/>
                </a:lnTo>
                <a:lnTo>
                  <a:pt x="393700" y="1504950"/>
                </a:lnTo>
                <a:lnTo>
                  <a:pt x="177800" y="1498600"/>
                </a:lnTo>
                <a:lnTo>
                  <a:pt x="0" y="1530350"/>
                </a:lnTo>
                <a:lnTo>
                  <a:pt x="3162300" y="0"/>
                </a:lnTo>
                <a:lnTo>
                  <a:pt x="3124200" y="2190750"/>
                </a:lnTo>
                <a:lnTo>
                  <a:pt x="3041650" y="2209800"/>
                </a:lnTo>
                <a:lnTo>
                  <a:pt x="844550" y="3257550"/>
                </a:lnTo>
                <a:close/>
              </a:path>
            </a:pathLst>
          </a:custGeom>
          <a:solidFill>
            <a:srgbClr val="FF0000">
              <a:alpha val="2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/>
          <p:cNvGrpSpPr/>
          <p:nvPr/>
        </p:nvGrpSpPr>
        <p:grpSpPr>
          <a:xfrm>
            <a:off x="1395413" y="2852738"/>
            <a:ext cx="2767464" cy="2415708"/>
            <a:chOff x="5277643" y="856191"/>
            <a:chExt cx="2446338" cy="2135399"/>
          </a:xfrm>
        </p:grpSpPr>
        <p:cxnSp>
          <p:nvCxnSpPr>
            <p:cNvPr id="48" name="Straight Arrow Connector 47"/>
            <p:cNvCxnSpPr/>
            <p:nvPr/>
          </p:nvCxnSpPr>
          <p:spPr>
            <a:xfrm flipV="1">
              <a:off x="6336194" y="2332150"/>
              <a:ext cx="1337802" cy="659440"/>
            </a:xfrm>
            <a:prstGeom prst="straightConnector1">
              <a:avLst/>
            </a:prstGeom>
            <a:ln>
              <a:solidFill>
                <a:srgbClr val="0000FF"/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68"/>
            <p:cNvCxnSpPr>
              <a:cxnSpLocks noChangeShapeType="1"/>
              <a:stCxn id="50" idx="0"/>
              <a:endCxn id="45" idx="0"/>
            </p:cNvCxnSpPr>
            <p:nvPr/>
          </p:nvCxnSpPr>
          <p:spPr bwMode="auto">
            <a:xfrm rot="5400000" flipH="1" flipV="1">
              <a:off x="5876130" y="592667"/>
              <a:ext cx="665163" cy="132556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41" name="Freeform 68"/>
            <p:cNvSpPr>
              <a:spLocks noChangeArrowheads="1"/>
            </p:cNvSpPr>
            <p:nvPr/>
          </p:nvSpPr>
          <p:spPr bwMode="auto">
            <a:xfrm>
              <a:off x="6868318" y="868891"/>
              <a:ext cx="855663" cy="1152525"/>
            </a:xfrm>
            <a:custGeom>
              <a:avLst/>
              <a:gdLst>
                <a:gd name="T0" fmla="*/ 0 w 855662"/>
                <a:gd name="T1" fmla="*/ 53975 h 1152525"/>
                <a:gd name="T2" fmla="*/ 127000 w 855662"/>
                <a:gd name="T3" fmla="*/ 9525 h 1152525"/>
                <a:gd name="T4" fmla="*/ 260350 w 855662"/>
                <a:gd name="T5" fmla="*/ 3175 h 1152525"/>
                <a:gd name="T6" fmla="*/ 390525 w 855662"/>
                <a:gd name="T7" fmla="*/ 28575 h 1152525"/>
                <a:gd name="T8" fmla="*/ 520708 w 855662"/>
                <a:gd name="T9" fmla="*/ 88900 h 1152525"/>
                <a:gd name="T10" fmla="*/ 638183 w 855662"/>
                <a:gd name="T11" fmla="*/ 177800 h 1152525"/>
                <a:gd name="T12" fmla="*/ 736608 w 855662"/>
                <a:gd name="T13" fmla="*/ 298450 h 1152525"/>
                <a:gd name="T14" fmla="*/ 828683 w 855662"/>
                <a:gd name="T15" fmla="*/ 495300 h 1152525"/>
                <a:gd name="T16" fmla="*/ 854083 w 855662"/>
                <a:gd name="T17" fmla="*/ 708025 h 1152525"/>
                <a:gd name="T18" fmla="*/ 838208 w 855662"/>
                <a:gd name="T19" fmla="*/ 841375 h 1152525"/>
                <a:gd name="T20" fmla="*/ 781058 w 855662"/>
                <a:gd name="T21" fmla="*/ 987425 h 1152525"/>
                <a:gd name="T22" fmla="*/ 695333 w 855662"/>
                <a:gd name="T23" fmla="*/ 1098550 h 1152525"/>
                <a:gd name="T24" fmla="*/ 625483 w 855662"/>
                <a:gd name="T25" fmla="*/ 1152525 h 115252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55662"/>
                <a:gd name="T40" fmla="*/ 0 h 1152525"/>
                <a:gd name="T41" fmla="*/ 855662 w 855662"/>
                <a:gd name="T42" fmla="*/ 1152525 h 115252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55662" h="1152525">
                  <a:moveTo>
                    <a:pt x="0" y="53975"/>
                  </a:moveTo>
                  <a:cubicBezTo>
                    <a:pt x="41804" y="35983"/>
                    <a:pt x="83608" y="17992"/>
                    <a:pt x="127000" y="9525"/>
                  </a:cubicBezTo>
                  <a:cubicBezTo>
                    <a:pt x="170392" y="1058"/>
                    <a:pt x="216429" y="0"/>
                    <a:pt x="260350" y="3175"/>
                  </a:cubicBezTo>
                  <a:cubicBezTo>
                    <a:pt x="304271" y="6350"/>
                    <a:pt x="347133" y="14288"/>
                    <a:pt x="390525" y="28575"/>
                  </a:cubicBezTo>
                  <a:cubicBezTo>
                    <a:pt x="433917" y="42862"/>
                    <a:pt x="479425" y="64029"/>
                    <a:pt x="520700" y="88900"/>
                  </a:cubicBezTo>
                  <a:cubicBezTo>
                    <a:pt x="561975" y="113771"/>
                    <a:pt x="602192" y="142875"/>
                    <a:pt x="638175" y="177800"/>
                  </a:cubicBezTo>
                  <a:cubicBezTo>
                    <a:pt x="674158" y="212725"/>
                    <a:pt x="704850" y="245533"/>
                    <a:pt x="736600" y="298450"/>
                  </a:cubicBezTo>
                  <a:cubicBezTo>
                    <a:pt x="768350" y="351367"/>
                    <a:pt x="809096" y="427038"/>
                    <a:pt x="828675" y="495300"/>
                  </a:cubicBezTo>
                  <a:cubicBezTo>
                    <a:pt x="848254" y="563562"/>
                    <a:pt x="852488" y="650346"/>
                    <a:pt x="854075" y="708025"/>
                  </a:cubicBezTo>
                  <a:cubicBezTo>
                    <a:pt x="855662" y="765704"/>
                    <a:pt x="850371" y="794808"/>
                    <a:pt x="838200" y="841375"/>
                  </a:cubicBezTo>
                  <a:cubicBezTo>
                    <a:pt x="826029" y="887942"/>
                    <a:pt x="804863" y="944563"/>
                    <a:pt x="781050" y="987425"/>
                  </a:cubicBezTo>
                  <a:cubicBezTo>
                    <a:pt x="757238" y="1030288"/>
                    <a:pt x="721254" y="1071033"/>
                    <a:pt x="695325" y="1098550"/>
                  </a:cubicBezTo>
                  <a:cubicBezTo>
                    <a:pt x="669396" y="1126067"/>
                    <a:pt x="647435" y="1139296"/>
                    <a:pt x="625475" y="1152525"/>
                  </a:cubicBezTo>
                </a:path>
              </a:pathLst>
            </a:cu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Donut 44"/>
            <p:cNvSpPr/>
            <p:nvPr/>
          </p:nvSpPr>
          <p:spPr bwMode="auto">
            <a:xfrm rot="20008896">
              <a:off x="6603206" y="856191"/>
              <a:ext cx="1103312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00FF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46" name="Straight Connector 70"/>
            <p:cNvCxnSpPr>
              <a:cxnSpLocks noChangeShapeType="1"/>
              <a:stCxn id="50" idx="4"/>
              <a:endCxn id="45" idx="4"/>
            </p:cNvCxnSpPr>
            <p:nvPr/>
          </p:nvCxnSpPr>
          <p:spPr bwMode="auto">
            <a:xfrm rot="5400000" flipH="1" flipV="1">
              <a:off x="6442868" y="1729316"/>
              <a:ext cx="665163" cy="1325563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</p:spPr>
        </p:cxnSp>
        <p:sp>
          <p:nvSpPr>
            <p:cNvPr id="50" name="Donut 49"/>
            <p:cNvSpPr/>
            <p:nvPr/>
          </p:nvSpPr>
          <p:spPr bwMode="auto">
            <a:xfrm rot="20008896">
              <a:off x="5277643" y="1521354"/>
              <a:ext cx="1103313" cy="1270000"/>
            </a:xfrm>
            <a:prstGeom prst="donut">
              <a:avLst>
                <a:gd name="adj" fmla="val 0"/>
              </a:avLst>
            </a:prstGeom>
            <a:solidFill>
              <a:srgbClr val="FF0000"/>
            </a:solidFill>
            <a:ln w="28575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594149" y="1165165"/>
            <a:ext cx="6098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a.) Derive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 &lt; r &lt; b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30.)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6" y="258956"/>
            <a:ext cx="8618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9: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 cylinder </a:t>
            </a:r>
            <a:r>
              <a:rPr lang="en-US" sz="2000" dirty="0">
                <a:latin typeface="Times New Roman"/>
                <a:cs typeface="Times New Roman"/>
              </a:rPr>
              <a:t>of inside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and outside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b </a:t>
            </a:r>
            <a:r>
              <a:rPr lang="en-US" sz="2000" dirty="0">
                <a:latin typeface="Times New Roman"/>
                <a:cs typeface="Times New Roman"/>
              </a:rPr>
              <a:t>has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volume charge density </a:t>
            </a:r>
            <a:r>
              <a:rPr lang="en-US" sz="2000" dirty="0">
                <a:latin typeface="Times New Roman"/>
                <a:cs typeface="Times New Roman"/>
              </a:rPr>
              <a:t>that varies as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(i.e.,          , where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is a constant).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68446" y="1565275"/>
            <a:ext cx="78199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set-up </a:t>
            </a:r>
            <a:r>
              <a:rPr lang="en-US" sz="2000" dirty="0">
                <a:latin typeface="Times New Roman"/>
                <a:cs typeface="Times New Roman"/>
              </a:rPr>
              <a:t>is shown below: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3737119"/>
              </p:ext>
            </p:extLst>
          </p:nvPr>
        </p:nvGraphicFramePr>
        <p:xfrm>
          <a:off x="3941763" y="755151"/>
          <a:ext cx="6350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6400" imgH="203200" progId="Equation.DSMT4">
                  <p:embed/>
                </p:oleObj>
              </mc:Choice>
              <mc:Fallback>
                <p:oleObj name="Equation" r:id="rId2" imgW="406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1763" y="755151"/>
                        <a:ext cx="6350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" name="Rectangle 60"/>
          <p:cNvSpPr>
            <a:spLocks noChangeArrowheads="1"/>
          </p:cNvSpPr>
          <p:nvPr/>
        </p:nvSpPr>
        <p:spPr bwMode="auto">
          <a:xfrm>
            <a:off x="5681662" y="2849474"/>
            <a:ext cx="622300" cy="3048000"/>
          </a:xfrm>
          <a:prstGeom prst="rect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6" name="Donut 95"/>
          <p:cNvSpPr/>
          <p:nvPr/>
        </p:nvSpPr>
        <p:spPr bwMode="auto">
          <a:xfrm rot="20008896">
            <a:off x="466725" y="3665538"/>
            <a:ext cx="1755775" cy="1938337"/>
          </a:xfrm>
          <a:prstGeom prst="donut">
            <a:avLst>
              <a:gd name="adj" fmla="val 30440"/>
            </a:avLst>
          </a:prstGeom>
          <a:solidFill>
            <a:srgbClr val="FF0000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ea typeface="ＭＳ Ｐゴシック" charset="-128"/>
              <a:cs typeface="ＭＳ Ｐゴシック" charset="-128"/>
            </a:endParaRPr>
          </a:p>
        </p:txBody>
      </p:sp>
      <p:cxnSp>
        <p:nvCxnSpPr>
          <p:cNvPr id="97" name="Straight Connector 16"/>
          <p:cNvCxnSpPr>
            <a:cxnSpLocks noChangeShapeType="1"/>
          </p:cNvCxnSpPr>
          <p:nvPr/>
        </p:nvCxnSpPr>
        <p:spPr bwMode="auto">
          <a:xfrm flipV="1">
            <a:off x="967850" y="2807732"/>
            <a:ext cx="1930785" cy="9340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00" name="Straight Connector 17"/>
          <p:cNvCxnSpPr>
            <a:cxnSpLocks noChangeShapeType="1"/>
          </p:cNvCxnSpPr>
          <p:nvPr/>
        </p:nvCxnSpPr>
        <p:spPr bwMode="auto">
          <a:xfrm flipV="1">
            <a:off x="1769002" y="4398963"/>
            <a:ext cx="2301348" cy="110860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1" name="Straight Connector 18"/>
          <p:cNvCxnSpPr>
            <a:cxnSpLocks noChangeShapeType="1"/>
          </p:cNvCxnSpPr>
          <p:nvPr/>
        </p:nvCxnSpPr>
        <p:spPr bwMode="auto">
          <a:xfrm flipV="1">
            <a:off x="334430" y="4478863"/>
            <a:ext cx="1333500" cy="647700"/>
          </a:xfrm>
          <a:prstGeom prst="line">
            <a:avLst/>
          </a:prstGeom>
          <a:noFill/>
          <a:ln w="9525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12" name="Straight Connector 19"/>
          <p:cNvCxnSpPr>
            <a:cxnSpLocks noChangeShapeType="1"/>
          </p:cNvCxnSpPr>
          <p:nvPr/>
        </p:nvCxnSpPr>
        <p:spPr bwMode="auto">
          <a:xfrm flipV="1">
            <a:off x="1693328" y="3375539"/>
            <a:ext cx="2248435" cy="1086392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1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7672707"/>
              </p:ext>
            </p:extLst>
          </p:nvPr>
        </p:nvGraphicFramePr>
        <p:xfrm>
          <a:off x="1058862" y="5080000"/>
          <a:ext cx="6508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9100" imgH="203200" progId="Equation.DSMT4">
                  <p:embed/>
                </p:oleObj>
              </mc:Choice>
              <mc:Fallback>
                <p:oleObj name="Equation" r:id="rId4" imgW="419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8862" y="5080000"/>
                        <a:ext cx="650875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3616327"/>
              </p:ext>
            </p:extLst>
          </p:nvPr>
        </p:nvGraphicFramePr>
        <p:xfrm>
          <a:off x="1206500" y="4202113"/>
          <a:ext cx="17780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4300" imgH="127000" progId="Equation.DSMT4">
                  <p:embed/>
                </p:oleObj>
              </mc:Choice>
              <mc:Fallback>
                <p:oleObj name="Equation" r:id="rId6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0" y="4202113"/>
                        <a:ext cx="17780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065353"/>
              </p:ext>
            </p:extLst>
          </p:nvPr>
        </p:nvGraphicFramePr>
        <p:xfrm>
          <a:off x="1793081" y="4620684"/>
          <a:ext cx="198438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7000" imgH="165100" progId="Equation.DSMT4">
                  <p:embed/>
                </p:oleObj>
              </mc:Choice>
              <mc:Fallback>
                <p:oleObj name="Equation" r:id="rId8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081" y="4620684"/>
                        <a:ext cx="198438" cy="25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2" name="Straight Arrow Connector 28"/>
          <p:cNvCxnSpPr>
            <a:cxnSpLocks noChangeShapeType="1"/>
          </p:cNvCxnSpPr>
          <p:nvPr/>
        </p:nvCxnSpPr>
        <p:spPr bwMode="auto">
          <a:xfrm flipV="1">
            <a:off x="1325030" y="4318526"/>
            <a:ext cx="182033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5" name="Straight Arrow Connector 31"/>
          <p:cNvCxnSpPr>
            <a:cxnSpLocks noChangeShapeType="1"/>
          </p:cNvCxnSpPr>
          <p:nvPr/>
        </p:nvCxnSpPr>
        <p:spPr bwMode="auto">
          <a:xfrm>
            <a:off x="1325030" y="4651901"/>
            <a:ext cx="901703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6" name="Rectangle 42"/>
          <p:cNvSpPr>
            <a:spLocks noChangeArrowheads="1"/>
          </p:cNvSpPr>
          <p:nvPr/>
        </p:nvSpPr>
        <p:spPr bwMode="auto">
          <a:xfrm>
            <a:off x="4418013" y="2852738"/>
            <a:ext cx="1881187" cy="3048000"/>
          </a:xfrm>
          <a:prstGeom prst="rect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128" name="Straight Connector 44"/>
          <p:cNvCxnSpPr>
            <a:cxnSpLocks noChangeShapeType="1"/>
          </p:cNvCxnSpPr>
          <p:nvPr/>
        </p:nvCxnSpPr>
        <p:spPr bwMode="auto">
          <a:xfrm rot="5400000">
            <a:off x="3644107" y="4337844"/>
            <a:ext cx="3429000" cy="1587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32" name="Straight Arrow Connector 50"/>
          <p:cNvCxnSpPr>
            <a:cxnSpLocks noChangeShapeType="1"/>
          </p:cNvCxnSpPr>
          <p:nvPr/>
        </p:nvCxnSpPr>
        <p:spPr bwMode="auto">
          <a:xfrm>
            <a:off x="5359400" y="4910138"/>
            <a:ext cx="3175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3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7446051"/>
              </p:ext>
            </p:extLst>
          </p:nvPr>
        </p:nvGraphicFramePr>
        <p:xfrm>
          <a:off x="5410200" y="4941888"/>
          <a:ext cx="17780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0200" y="4941888"/>
                        <a:ext cx="17780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047216"/>
              </p:ext>
            </p:extLst>
          </p:nvPr>
        </p:nvGraphicFramePr>
        <p:xfrm>
          <a:off x="5822950" y="5315744"/>
          <a:ext cx="19843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27000" imgH="165100" progId="Equation.DSMT4">
                  <p:embed/>
                </p:oleObj>
              </mc:Choice>
              <mc:Fallback>
                <p:oleObj name="Equation" r:id="rId1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22950" y="5315744"/>
                        <a:ext cx="198437" cy="25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5175148"/>
              </p:ext>
            </p:extLst>
          </p:nvPr>
        </p:nvGraphicFramePr>
        <p:xfrm>
          <a:off x="7785100" y="3944938"/>
          <a:ext cx="17780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4300" imgH="127000" progId="Equation.DSMT4">
                  <p:embed/>
                </p:oleObj>
              </mc:Choice>
              <mc:Fallback>
                <p:oleObj name="Equation" r:id="rId1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5100" y="3944938"/>
                        <a:ext cx="17780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8861520"/>
              </p:ext>
            </p:extLst>
          </p:nvPr>
        </p:nvGraphicFramePr>
        <p:xfrm>
          <a:off x="8346281" y="4202113"/>
          <a:ext cx="198438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27000" imgH="165100" progId="Equation.DSMT4">
                  <p:embed/>
                </p:oleObj>
              </mc:Choice>
              <mc:Fallback>
                <p:oleObj name="Equation" r:id="rId1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46281" y="4202113"/>
                        <a:ext cx="198438" cy="25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" name="Text Box 12"/>
          <p:cNvSpPr txBox="1">
            <a:spLocks noChangeArrowheads="1"/>
          </p:cNvSpPr>
          <p:nvPr/>
        </p:nvSpPr>
        <p:spPr bwMode="auto">
          <a:xfrm>
            <a:off x="215900" y="3124200"/>
            <a:ext cx="990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3-d view</a:t>
            </a:r>
          </a:p>
        </p:txBody>
      </p:sp>
      <p:sp>
        <p:nvSpPr>
          <p:cNvPr id="144" name="Text Box 12"/>
          <p:cNvSpPr txBox="1">
            <a:spLocks noChangeArrowheads="1"/>
          </p:cNvSpPr>
          <p:nvPr/>
        </p:nvSpPr>
        <p:spPr bwMode="auto">
          <a:xfrm>
            <a:off x="6692900" y="2819400"/>
            <a:ext cx="228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end view</a:t>
            </a:r>
          </a:p>
        </p:txBody>
      </p:sp>
      <p:sp>
        <p:nvSpPr>
          <p:cNvPr id="145" name="Text Box 12"/>
          <p:cNvSpPr txBox="1">
            <a:spLocks noChangeArrowheads="1"/>
          </p:cNvSpPr>
          <p:nvPr/>
        </p:nvSpPr>
        <p:spPr bwMode="auto">
          <a:xfrm>
            <a:off x="-38733" y="5036344"/>
            <a:ext cx="8720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FF0000"/>
                </a:solidFill>
                <a:latin typeface="Apple Chancery"/>
                <a:cs typeface="Apple Chancery"/>
              </a:rPr>
              <a:t>central axis</a:t>
            </a:r>
          </a:p>
        </p:txBody>
      </p:sp>
      <p:cxnSp>
        <p:nvCxnSpPr>
          <p:cNvPr id="146" name="Straight Arrow Connector 31"/>
          <p:cNvCxnSpPr>
            <a:cxnSpLocks noChangeShapeType="1"/>
          </p:cNvCxnSpPr>
          <p:nvPr/>
        </p:nvCxnSpPr>
        <p:spPr bwMode="auto">
          <a:xfrm>
            <a:off x="5359400" y="5270375"/>
            <a:ext cx="9398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47" name="Rectangle 60"/>
          <p:cNvSpPr>
            <a:spLocks noChangeArrowheads="1"/>
          </p:cNvSpPr>
          <p:nvPr/>
        </p:nvSpPr>
        <p:spPr bwMode="auto">
          <a:xfrm>
            <a:off x="4418013" y="2852738"/>
            <a:ext cx="622300" cy="30480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4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785424"/>
              </p:ext>
            </p:extLst>
          </p:nvPr>
        </p:nvGraphicFramePr>
        <p:xfrm>
          <a:off x="4418013" y="5414168"/>
          <a:ext cx="6508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419100" imgH="203200" progId="Equation.DSMT4">
                  <p:embed/>
                </p:oleObj>
              </mc:Choice>
              <mc:Fallback>
                <p:oleObj name="Equation" r:id="rId18" imgW="419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8013" y="5414168"/>
                        <a:ext cx="650875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" name="Donut 148"/>
          <p:cNvSpPr/>
          <p:nvPr/>
        </p:nvSpPr>
        <p:spPr>
          <a:xfrm>
            <a:off x="6964362" y="3278187"/>
            <a:ext cx="1895475" cy="1895475"/>
          </a:xfrm>
          <a:prstGeom prst="donut">
            <a:avLst>
              <a:gd name="adj" fmla="val 32705"/>
            </a:avLst>
          </a:prstGeom>
          <a:solidFill>
            <a:srgbClr val="FF0000"/>
          </a:solidFill>
          <a:ln w="12700" cmpd="sng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50" name="Straight Arrow Connector 73"/>
          <p:cNvCxnSpPr>
            <a:cxnSpLocks noChangeShapeType="1"/>
          </p:cNvCxnSpPr>
          <p:nvPr/>
        </p:nvCxnSpPr>
        <p:spPr bwMode="auto">
          <a:xfrm flipV="1">
            <a:off x="7912100" y="3944938"/>
            <a:ext cx="139700" cy="279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51" name="Straight Arrow Connector 74"/>
          <p:cNvCxnSpPr>
            <a:cxnSpLocks noChangeShapeType="1"/>
          </p:cNvCxnSpPr>
          <p:nvPr/>
        </p:nvCxnSpPr>
        <p:spPr bwMode="auto">
          <a:xfrm flipV="1">
            <a:off x="7912100" y="4202793"/>
            <a:ext cx="947737" cy="2313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152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7337787"/>
              </p:ext>
            </p:extLst>
          </p:nvPr>
        </p:nvGraphicFramePr>
        <p:xfrm>
          <a:off x="7586662" y="3279838"/>
          <a:ext cx="650875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419100" imgH="203200" progId="Equation.DSMT4">
                  <p:embed/>
                </p:oleObj>
              </mc:Choice>
              <mc:Fallback>
                <p:oleObj name="Equation" r:id="rId20" imgW="4191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86662" y="3279838"/>
                        <a:ext cx="650875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982720"/>
              </p:ext>
            </p:extLst>
          </p:nvPr>
        </p:nvGraphicFramePr>
        <p:xfrm>
          <a:off x="8278018" y="3968751"/>
          <a:ext cx="198437" cy="255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27000" imgH="165100" progId="Equation.DSMT4">
                  <p:embed/>
                </p:oleObj>
              </mc:Choice>
              <mc:Fallback>
                <p:oleObj name="Equation" r:id="rId22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8018" y="3968751"/>
                        <a:ext cx="198437" cy="255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3" name="Straight Connector 19"/>
          <p:cNvCxnSpPr>
            <a:cxnSpLocks noChangeShapeType="1"/>
          </p:cNvCxnSpPr>
          <p:nvPr/>
        </p:nvCxnSpPr>
        <p:spPr bwMode="auto">
          <a:xfrm flipV="1">
            <a:off x="1141329" y="3081337"/>
            <a:ext cx="2427371" cy="1171019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19"/>
          <p:cNvCxnSpPr>
            <a:cxnSpLocks noChangeShapeType="1"/>
          </p:cNvCxnSpPr>
          <p:nvPr/>
        </p:nvCxnSpPr>
        <p:spPr bwMode="auto">
          <a:xfrm flipV="1">
            <a:off x="1529021" y="3874571"/>
            <a:ext cx="2427371" cy="1171019"/>
          </a:xfrm>
          <a:prstGeom prst="line">
            <a:avLst/>
          </a:prstGeom>
          <a:noFill/>
          <a:ln w="9525" cmpd="sng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8" name="Straight Arrow Connector 7"/>
          <p:cNvCxnSpPr>
            <a:endCxn id="45" idx="4"/>
          </p:cNvCxnSpPr>
          <p:nvPr/>
        </p:nvCxnSpPr>
        <p:spPr>
          <a:xfrm>
            <a:off x="3536950" y="3594163"/>
            <a:ext cx="302836" cy="619708"/>
          </a:xfrm>
          <a:prstGeom prst="straightConnector1">
            <a:avLst/>
          </a:prstGeom>
          <a:ln w="12700" cmpd="sng"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686299" y="3160211"/>
            <a:ext cx="1335087" cy="1516564"/>
          </a:xfrm>
          <a:prstGeom prst="rect">
            <a:avLst/>
          </a:prstGeom>
          <a:noFill/>
          <a:ln w="1905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 Box 12"/>
          <p:cNvSpPr txBox="1">
            <a:spLocks noChangeArrowheads="1"/>
          </p:cNvSpPr>
          <p:nvPr/>
        </p:nvSpPr>
        <p:spPr bwMode="auto">
          <a:xfrm>
            <a:off x="2310884" y="3999755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     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 surface</a:t>
            </a:r>
          </a:p>
        </p:txBody>
      </p:sp>
      <p:cxnSp>
        <p:nvCxnSpPr>
          <p:cNvPr id="63" name="Straight Arrow Connector 31"/>
          <p:cNvCxnSpPr>
            <a:cxnSpLocks noChangeShapeType="1"/>
          </p:cNvCxnSpPr>
          <p:nvPr/>
        </p:nvCxnSpPr>
        <p:spPr bwMode="auto">
          <a:xfrm>
            <a:off x="5365750" y="4250644"/>
            <a:ext cx="655636" cy="1712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6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4979563"/>
              </p:ext>
            </p:extLst>
          </p:nvPr>
        </p:nvGraphicFramePr>
        <p:xfrm>
          <a:off x="5724525" y="4027488"/>
          <a:ext cx="15875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01600" imgH="127000" progId="Equation.DSMT4">
                  <p:embed/>
                </p:oleObj>
              </mc:Choice>
              <mc:Fallback>
                <p:oleObj name="Equation" r:id="rId23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027488"/>
                        <a:ext cx="15875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 Box 12"/>
          <p:cNvSpPr txBox="1">
            <a:spLocks noChangeArrowheads="1"/>
          </p:cNvSpPr>
          <p:nvPr/>
        </p:nvSpPr>
        <p:spPr bwMode="auto">
          <a:xfrm>
            <a:off x="6405562" y="4964176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Gaussian       </a:t>
            </a:r>
          </a:p>
          <a:p>
            <a:r>
              <a:rPr lang="en-US" sz="1400" dirty="0">
                <a:solidFill>
                  <a:srgbClr val="0000FF"/>
                </a:solidFill>
                <a:latin typeface="Times New Roman"/>
                <a:cs typeface="Times New Roman"/>
              </a:rPr>
              <a:t>  surface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197599" y="3151083"/>
            <a:ext cx="0" cy="1525692"/>
          </a:xfrm>
          <a:prstGeom prst="straightConnector1">
            <a:avLst/>
          </a:prstGeom>
          <a:ln w="19050" cmpd="sng">
            <a:solidFill>
              <a:srgbClr val="0000FF"/>
            </a:solidFill>
            <a:headEnd type="arrow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108699" y="3801342"/>
            <a:ext cx="188913" cy="36892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0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4925750"/>
              </p:ext>
            </p:extLst>
          </p:nvPr>
        </p:nvGraphicFramePr>
        <p:xfrm>
          <a:off x="6115050" y="3846412"/>
          <a:ext cx="217487" cy="236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9700" imgH="152400" progId="Equation.DSMT4">
                  <p:embed/>
                </p:oleObj>
              </mc:Choice>
              <mc:Fallback>
                <p:oleObj name="Equation" r:id="rId25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050" y="3846412"/>
                        <a:ext cx="217487" cy="236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7212013" y="3524251"/>
            <a:ext cx="1400174" cy="1400174"/>
          </a:xfrm>
          <a:prstGeom prst="ellipse">
            <a:avLst/>
          </a:prstGeom>
          <a:noFill/>
          <a:ln w="1905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Arrow Connector 73"/>
          <p:cNvCxnSpPr>
            <a:cxnSpLocks noChangeShapeType="1"/>
          </p:cNvCxnSpPr>
          <p:nvPr/>
        </p:nvCxnSpPr>
        <p:spPr bwMode="auto">
          <a:xfrm>
            <a:off x="7912100" y="4228422"/>
            <a:ext cx="495036" cy="467018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graphicFrame>
        <p:nvGraphicFramePr>
          <p:cNvPr id="7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980007"/>
              </p:ext>
            </p:extLst>
          </p:nvPr>
        </p:nvGraphicFramePr>
        <p:xfrm>
          <a:off x="8108950" y="4494213"/>
          <a:ext cx="158750" cy="19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01600" imgH="127000" progId="Equation.DSMT4">
                  <p:embed/>
                </p:oleObj>
              </mc:Choice>
              <mc:Fallback>
                <p:oleObj name="Equation" r:id="rId27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8950" y="4494213"/>
                        <a:ext cx="158750" cy="19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Freeform 18"/>
          <p:cNvSpPr/>
          <p:nvPr/>
        </p:nvSpPr>
        <p:spPr>
          <a:xfrm>
            <a:off x="5867400" y="4711700"/>
            <a:ext cx="558800" cy="419100"/>
          </a:xfrm>
          <a:custGeom>
            <a:avLst/>
            <a:gdLst>
              <a:gd name="connsiteX0" fmla="*/ 558800 w 558800"/>
              <a:gd name="connsiteY0" fmla="*/ 419100 h 419100"/>
              <a:gd name="connsiteX1" fmla="*/ 127000 w 558800"/>
              <a:gd name="connsiteY1" fmla="*/ 342900 h 419100"/>
              <a:gd name="connsiteX2" fmla="*/ 266700 w 558800"/>
              <a:gd name="connsiteY2" fmla="*/ 139700 h 419100"/>
              <a:gd name="connsiteX3" fmla="*/ 0 w 558800"/>
              <a:gd name="connsiteY3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00" h="419100">
                <a:moveTo>
                  <a:pt x="558800" y="419100"/>
                </a:moveTo>
                <a:cubicBezTo>
                  <a:pt x="367241" y="404283"/>
                  <a:pt x="175683" y="389467"/>
                  <a:pt x="127000" y="342900"/>
                </a:cubicBezTo>
                <a:cubicBezTo>
                  <a:pt x="78317" y="296333"/>
                  <a:pt x="287867" y="196850"/>
                  <a:pt x="266700" y="139700"/>
                </a:cubicBezTo>
                <a:cubicBezTo>
                  <a:pt x="245533" y="82550"/>
                  <a:pt x="0" y="0"/>
                  <a:pt x="0" y="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Freeform 53"/>
          <p:cNvSpPr/>
          <p:nvPr/>
        </p:nvSpPr>
        <p:spPr>
          <a:xfrm>
            <a:off x="7156450" y="4718050"/>
            <a:ext cx="238125" cy="527050"/>
          </a:xfrm>
          <a:custGeom>
            <a:avLst/>
            <a:gdLst>
              <a:gd name="connsiteX0" fmla="*/ 0 w 238125"/>
              <a:gd name="connsiteY0" fmla="*/ 527050 h 527050"/>
              <a:gd name="connsiteX1" fmla="*/ 168275 w 238125"/>
              <a:gd name="connsiteY1" fmla="*/ 327025 h 527050"/>
              <a:gd name="connsiteX2" fmla="*/ 19050 w 238125"/>
              <a:gd name="connsiteY2" fmla="*/ 263525 h 527050"/>
              <a:gd name="connsiteX3" fmla="*/ 238125 w 238125"/>
              <a:gd name="connsiteY3" fmla="*/ 0 h 52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125" h="527050">
                <a:moveTo>
                  <a:pt x="0" y="527050"/>
                </a:moveTo>
                <a:cubicBezTo>
                  <a:pt x="82550" y="448998"/>
                  <a:pt x="165100" y="370946"/>
                  <a:pt x="168275" y="327025"/>
                </a:cubicBezTo>
                <a:cubicBezTo>
                  <a:pt x="171450" y="283104"/>
                  <a:pt x="7408" y="318029"/>
                  <a:pt x="19050" y="263525"/>
                </a:cubicBezTo>
                <a:cubicBezTo>
                  <a:pt x="30692" y="209021"/>
                  <a:pt x="134408" y="104510"/>
                  <a:pt x="238125" y="0"/>
                </a:cubicBezTo>
              </a:path>
            </a:pathLst>
          </a:cu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9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6479582"/>
              </p:ext>
            </p:extLst>
          </p:nvPr>
        </p:nvGraphicFramePr>
        <p:xfrm>
          <a:off x="3349625" y="4947180"/>
          <a:ext cx="219075" cy="236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52400" progId="Equation.DSMT4">
                  <p:embed/>
                </p:oleObj>
              </mc:Choice>
              <mc:Fallback>
                <p:oleObj name="Equation" r:id="rId29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9625" y="4947180"/>
                        <a:ext cx="219075" cy="236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554342"/>
              </p:ext>
            </p:extLst>
          </p:nvPr>
        </p:nvGraphicFramePr>
        <p:xfrm>
          <a:off x="3681036" y="3703711"/>
          <a:ext cx="158750" cy="19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01600" imgH="127000" progId="Equation.DSMT4">
                  <p:embed/>
                </p:oleObj>
              </mc:Choice>
              <mc:Fallback>
                <p:oleObj name="Equation" r:id="rId31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1036" y="3703711"/>
                        <a:ext cx="158750" cy="19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Freeform 60"/>
          <p:cNvSpPr/>
          <p:nvPr/>
        </p:nvSpPr>
        <p:spPr>
          <a:xfrm>
            <a:off x="3330378" y="2101776"/>
            <a:ext cx="981272" cy="687549"/>
          </a:xfrm>
          <a:custGeom>
            <a:avLst/>
            <a:gdLst>
              <a:gd name="connsiteX0" fmla="*/ 9722 w 981272"/>
              <a:gd name="connsiteY0" fmla="*/ 450924 h 687549"/>
              <a:gd name="connsiteX1" fmla="*/ 219272 w 981272"/>
              <a:gd name="connsiteY1" fmla="*/ 457274 h 687549"/>
              <a:gd name="connsiteX2" fmla="*/ 339922 w 981272"/>
              <a:gd name="connsiteY2" fmla="*/ 501724 h 687549"/>
              <a:gd name="connsiteX3" fmla="*/ 441522 w 981272"/>
              <a:gd name="connsiteY3" fmla="*/ 539824 h 687549"/>
              <a:gd name="connsiteX4" fmla="*/ 492322 w 981272"/>
              <a:gd name="connsiteY4" fmla="*/ 565224 h 687549"/>
              <a:gd name="connsiteX5" fmla="*/ 517722 w 981272"/>
              <a:gd name="connsiteY5" fmla="*/ 577924 h 687549"/>
              <a:gd name="connsiteX6" fmla="*/ 549472 w 981272"/>
              <a:gd name="connsiteY6" fmla="*/ 590624 h 687549"/>
              <a:gd name="connsiteX7" fmla="*/ 568522 w 981272"/>
              <a:gd name="connsiteY7" fmla="*/ 603324 h 687549"/>
              <a:gd name="connsiteX8" fmla="*/ 593922 w 981272"/>
              <a:gd name="connsiteY8" fmla="*/ 616024 h 687549"/>
              <a:gd name="connsiteX9" fmla="*/ 612972 w 981272"/>
              <a:gd name="connsiteY9" fmla="*/ 635074 h 687549"/>
              <a:gd name="connsiteX10" fmla="*/ 651072 w 981272"/>
              <a:gd name="connsiteY10" fmla="*/ 647774 h 687549"/>
              <a:gd name="connsiteX11" fmla="*/ 701872 w 981272"/>
              <a:gd name="connsiteY11" fmla="*/ 660474 h 687549"/>
              <a:gd name="connsiteX12" fmla="*/ 720922 w 981272"/>
              <a:gd name="connsiteY12" fmla="*/ 666824 h 687549"/>
              <a:gd name="connsiteX13" fmla="*/ 759022 w 981272"/>
              <a:gd name="connsiteY13" fmla="*/ 673174 h 687549"/>
              <a:gd name="connsiteX14" fmla="*/ 968572 w 981272"/>
              <a:gd name="connsiteY14" fmla="*/ 647774 h 687549"/>
              <a:gd name="connsiteX15" fmla="*/ 974922 w 981272"/>
              <a:gd name="connsiteY15" fmla="*/ 628724 h 687549"/>
              <a:gd name="connsiteX16" fmla="*/ 981272 w 981272"/>
              <a:gd name="connsiteY16" fmla="*/ 596974 h 687549"/>
              <a:gd name="connsiteX17" fmla="*/ 974922 w 981272"/>
              <a:gd name="connsiteY17" fmla="*/ 387424 h 687549"/>
              <a:gd name="connsiteX18" fmla="*/ 968572 w 981272"/>
              <a:gd name="connsiteY18" fmla="*/ 368374 h 687549"/>
              <a:gd name="connsiteX19" fmla="*/ 962222 w 981272"/>
              <a:gd name="connsiteY19" fmla="*/ 342974 h 687549"/>
              <a:gd name="connsiteX20" fmla="*/ 949522 w 981272"/>
              <a:gd name="connsiteY20" fmla="*/ 196924 h 687549"/>
              <a:gd name="connsiteX21" fmla="*/ 936822 w 981272"/>
              <a:gd name="connsiteY21" fmla="*/ 158824 h 687549"/>
              <a:gd name="connsiteX22" fmla="*/ 930472 w 981272"/>
              <a:gd name="connsiteY22" fmla="*/ 133424 h 687549"/>
              <a:gd name="connsiteX23" fmla="*/ 886022 w 981272"/>
              <a:gd name="connsiteY23" fmla="*/ 69924 h 687549"/>
              <a:gd name="connsiteX24" fmla="*/ 847922 w 981272"/>
              <a:gd name="connsiteY24" fmla="*/ 31824 h 687549"/>
              <a:gd name="connsiteX25" fmla="*/ 828872 w 981272"/>
              <a:gd name="connsiteY25" fmla="*/ 12774 h 687549"/>
              <a:gd name="connsiteX26" fmla="*/ 759022 w 981272"/>
              <a:gd name="connsiteY26" fmla="*/ 6424 h 687549"/>
              <a:gd name="connsiteX27" fmla="*/ 739972 w 981272"/>
              <a:gd name="connsiteY27" fmla="*/ 74 h 687549"/>
              <a:gd name="connsiteX28" fmla="*/ 701872 w 981272"/>
              <a:gd name="connsiteY28" fmla="*/ 12774 h 687549"/>
              <a:gd name="connsiteX29" fmla="*/ 676472 w 981272"/>
              <a:gd name="connsiteY29" fmla="*/ 31824 h 687549"/>
              <a:gd name="connsiteX30" fmla="*/ 644722 w 981272"/>
              <a:gd name="connsiteY30" fmla="*/ 50874 h 687549"/>
              <a:gd name="connsiteX31" fmla="*/ 606622 w 981272"/>
              <a:gd name="connsiteY31" fmla="*/ 63574 h 687549"/>
              <a:gd name="connsiteX32" fmla="*/ 543122 w 981272"/>
              <a:gd name="connsiteY32" fmla="*/ 88974 h 687549"/>
              <a:gd name="connsiteX33" fmla="*/ 511372 w 981272"/>
              <a:gd name="connsiteY33" fmla="*/ 101674 h 687549"/>
              <a:gd name="connsiteX34" fmla="*/ 485972 w 981272"/>
              <a:gd name="connsiteY34" fmla="*/ 108024 h 687549"/>
              <a:gd name="connsiteX35" fmla="*/ 447872 w 981272"/>
              <a:gd name="connsiteY35" fmla="*/ 120724 h 687549"/>
              <a:gd name="connsiteX36" fmla="*/ 378022 w 981272"/>
              <a:gd name="connsiteY36" fmla="*/ 133424 h 687549"/>
              <a:gd name="connsiteX37" fmla="*/ 320872 w 981272"/>
              <a:gd name="connsiteY37" fmla="*/ 152474 h 687549"/>
              <a:gd name="connsiteX38" fmla="*/ 251022 w 981272"/>
              <a:gd name="connsiteY38" fmla="*/ 215974 h 687549"/>
              <a:gd name="connsiteX39" fmla="*/ 231972 w 981272"/>
              <a:gd name="connsiteY39" fmla="*/ 235024 h 687549"/>
              <a:gd name="connsiteX40" fmla="*/ 181172 w 981272"/>
              <a:gd name="connsiteY40" fmla="*/ 260424 h 687549"/>
              <a:gd name="connsiteX41" fmla="*/ 155772 w 981272"/>
              <a:gd name="connsiteY41" fmla="*/ 273124 h 687549"/>
              <a:gd name="connsiteX42" fmla="*/ 130372 w 981272"/>
              <a:gd name="connsiteY42" fmla="*/ 285824 h 687549"/>
              <a:gd name="connsiteX43" fmla="*/ 111322 w 981272"/>
              <a:gd name="connsiteY43" fmla="*/ 311224 h 687549"/>
              <a:gd name="connsiteX44" fmla="*/ 92272 w 981272"/>
              <a:gd name="connsiteY44" fmla="*/ 323924 h 687549"/>
              <a:gd name="connsiteX45" fmla="*/ 79572 w 981272"/>
              <a:gd name="connsiteY45" fmla="*/ 362024 h 687549"/>
              <a:gd name="connsiteX46" fmla="*/ 54172 w 981272"/>
              <a:gd name="connsiteY46" fmla="*/ 400124 h 687549"/>
              <a:gd name="connsiteX47" fmla="*/ 41472 w 981272"/>
              <a:gd name="connsiteY47" fmla="*/ 419174 h 687549"/>
              <a:gd name="connsiteX48" fmla="*/ 35122 w 981272"/>
              <a:gd name="connsiteY48" fmla="*/ 438224 h 687549"/>
              <a:gd name="connsiteX49" fmla="*/ 9722 w 981272"/>
              <a:gd name="connsiteY49" fmla="*/ 450924 h 687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981272" h="687549">
                <a:moveTo>
                  <a:pt x="9722" y="450924"/>
                </a:moveTo>
                <a:cubicBezTo>
                  <a:pt x="40414" y="454099"/>
                  <a:pt x="149930" y="448606"/>
                  <a:pt x="219272" y="457274"/>
                </a:cubicBezTo>
                <a:cubicBezTo>
                  <a:pt x="315680" y="469325"/>
                  <a:pt x="286800" y="480475"/>
                  <a:pt x="339922" y="501724"/>
                </a:cubicBezTo>
                <a:cubicBezTo>
                  <a:pt x="369994" y="513753"/>
                  <a:pt x="416094" y="522872"/>
                  <a:pt x="441522" y="539824"/>
                </a:cubicBezTo>
                <a:cubicBezTo>
                  <a:pt x="475257" y="562314"/>
                  <a:pt x="445719" y="544512"/>
                  <a:pt x="492322" y="565224"/>
                </a:cubicBezTo>
                <a:cubicBezTo>
                  <a:pt x="500972" y="569069"/>
                  <a:pt x="509072" y="574079"/>
                  <a:pt x="517722" y="577924"/>
                </a:cubicBezTo>
                <a:cubicBezTo>
                  <a:pt x="528138" y="582553"/>
                  <a:pt x="539277" y="585526"/>
                  <a:pt x="549472" y="590624"/>
                </a:cubicBezTo>
                <a:cubicBezTo>
                  <a:pt x="556298" y="594037"/>
                  <a:pt x="561896" y="599538"/>
                  <a:pt x="568522" y="603324"/>
                </a:cubicBezTo>
                <a:cubicBezTo>
                  <a:pt x="576741" y="608020"/>
                  <a:pt x="586219" y="610522"/>
                  <a:pt x="593922" y="616024"/>
                </a:cubicBezTo>
                <a:cubicBezTo>
                  <a:pt x="601230" y="621244"/>
                  <a:pt x="605122" y="630713"/>
                  <a:pt x="612972" y="635074"/>
                </a:cubicBezTo>
                <a:cubicBezTo>
                  <a:pt x="624674" y="641575"/>
                  <a:pt x="638085" y="644527"/>
                  <a:pt x="651072" y="647774"/>
                </a:cubicBezTo>
                <a:cubicBezTo>
                  <a:pt x="668005" y="652007"/>
                  <a:pt x="685313" y="654954"/>
                  <a:pt x="701872" y="660474"/>
                </a:cubicBezTo>
                <a:cubicBezTo>
                  <a:pt x="708222" y="662591"/>
                  <a:pt x="714388" y="665372"/>
                  <a:pt x="720922" y="666824"/>
                </a:cubicBezTo>
                <a:cubicBezTo>
                  <a:pt x="733491" y="669617"/>
                  <a:pt x="746322" y="671057"/>
                  <a:pt x="759022" y="673174"/>
                </a:cubicBezTo>
                <a:cubicBezTo>
                  <a:pt x="856139" y="670041"/>
                  <a:pt x="931936" y="721046"/>
                  <a:pt x="968572" y="647774"/>
                </a:cubicBezTo>
                <a:cubicBezTo>
                  <a:pt x="971565" y="641787"/>
                  <a:pt x="973299" y="635218"/>
                  <a:pt x="974922" y="628724"/>
                </a:cubicBezTo>
                <a:cubicBezTo>
                  <a:pt x="977540" y="618253"/>
                  <a:pt x="979155" y="607557"/>
                  <a:pt x="981272" y="596974"/>
                </a:cubicBezTo>
                <a:cubicBezTo>
                  <a:pt x="979155" y="527124"/>
                  <a:pt x="978798" y="457198"/>
                  <a:pt x="974922" y="387424"/>
                </a:cubicBezTo>
                <a:cubicBezTo>
                  <a:pt x="974551" y="380741"/>
                  <a:pt x="970411" y="374810"/>
                  <a:pt x="968572" y="368374"/>
                </a:cubicBezTo>
                <a:cubicBezTo>
                  <a:pt x="966174" y="359983"/>
                  <a:pt x="964339" y="351441"/>
                  <a:pt x="962222" y="342974"/>
                </a:cubicBezTo>
                <a:cubicBezTo>
                  <a:pt x="961141" y="327838"/>
                  <a:pt x="954872" y="223676"/>
                  <a:pt x="949522" y="196924"/>
                </a:cubicBezTo>
                <a:cubicBezTo>
                  <a:pt x="946897" y="183797"/>
                  <a:pt x="940069" y="171811"/>
                  <a:pt x="936822" y="158824"/>
                </a:cubicBezTo>
                <a:cubicBezTo>
                  <a:pt x="934705" y="150357"/>
                  <a:pt x="934375" y="141230"/>
                  <a:pt x="930472" y="133424"/>
                </a:cubicBezTo>
                <a:cubicBezTo>
                  <a:pt x="920740" y="113960"/>
                  <a:pt x="899296" y="88507"/>
                  <a:pt x="886022" y="69924"/>
                </a:cubicBezTo>
                <a:cubicBezTo>
                  <a:pt x="859547" y="32858"/>
                  <a:pt x="890390" y="68225"/>
                  <a:pt x="847922" y="31824"/>
                </a:cubicBezTo>
                <a:cubicBezTo>
                  <a:pt x="841104" y="25980"/>
                  <a:pt x="837507" y="15241"/>
                  <a:pt x="828872" y="12774"/>
                </a:cubicBezTo>
                <a:cubicBezTo>
                  <a:pt x="806392" y="6351"/>
                  <a:pt x="782305" y="8541"/>
                  <a:pt x="759022" y="6424"/>
                </a:cubicBezTo>
                <a:cubicBezTo>
                  <a:pt x="752672" y="4307"/>
                  <a:pt x="746625" y="-665"/>
                  <a:pt x="739972" y="74"/>
                </a:cubicBezTo>
                <a:cubicBezTo>
                  <a:pt x="726667" y="1552"/>
                  <a:pt x="713846" y="6787"/>
                  <a:pt x="701872" y="12774"/>
                </a:cubicBezTo>
                <a:cubicBezTo>
                  <a:pt x="692406" y="17507"/>
                  <a:pt x="685278" y="25953"/>
                  <a:pt x="676472" y="31824"/>
                </a:cubicBezTo>
                <a:cubicBezTo>
                  <a:pt x="666203" y="38670"/>
                  <a:pt x="655958" y="45767"/>
                  <a:pt x="644722" y="50874"/>
                </a:cubicBezTo>
                <a:cubicBezTo>
                  <a:pt x="632535" y="56414"/>
                  <a:pt x="619157" y="58874"/>
                  <a:pt x="606622" y="63574"/>
                </a:cubicBezTo>
                <a:cubicBezTo>
                  <a:pt x="585276" y="71579"/>
                  <a:pt x="564289" y="80507"/>
                  <a:pt x="543122" y="88974"/>
                </a:cubicBezTo>
                <a:cubicBezTo>
                  <a:pt x="532539" y="93207"/>
                  <a:pt x="522430" y="98909"/>
                  <a:pt x="511372" y="101674"/>
                </a:cubicBezTo>
                <a:cubicBezTo>
                  <a:pt x="502905" y="103791"/>
                  <a:pt x="494331" y="105516"/>
                  <a:pt x="485972" y="108024"/>
                </a:cubicBezTo>
                <a:cubicBezTo>
                  <a:pt x="473150" y="111871"/>
                  <a:pt x="460859" y="117477"/>
                  <a:pt x="447872" y="120724"/>
                </a:cubicBezTo>
                <a:cubicBezTo>
                  <a:pt x="412432" y="129584"/>
                  <a:pt x="411243" y="123932"/>
                  <a:pt x="378022" y="133424"/>
                </a:cubicBezTo>
                <a:cubicBezTo>
                  <a:pt x="358714" y="138941"/>
                  <a:pt x="339922" y="146124"/>
                  <a:pt x="320872" y="152474"/>
                </a:cubicBezTo>
                <a:cubicBezTo>
                  <a:pt x="206329" y="267017"/>
                  <a:pt x="324808" y="152729"/>
                  <a:pt x="251022" y="215974"/>
                </a:cubicBezTo>
                <a:cubicBezTo>
                  <a:pt x="244204" y="221818"/>
                  <a:pt x="239548" y="230203"/>
                  <a:pt x="231972" y="235024"/>
                </a:cubicBezTo>
                <a:cubicBezTo>
                  <a:pt x="216000" y="245188"/>
                  <a:pt x="198105" y="251957"/>
                  <a:pt x="181172" y="260424"/>
                </a:cubicBezTo>
                <a:lnTo>
                  <a:pt x="155772" y="273124"/>
                </a:lnTo>
                <a:lnTo>
                  <a:pt x="130372" y="285824"/>
                </a:lnTo>
                <a:cubicBezTo>
                  <a:pt x="124022" y="294291"/>
                  <a:pt x="118806" y="303740"/>
                  <a:pt x="111322" y="311224"/>
                </a:cubicBezTo>
                <a:cubicBezTo>
                  <a:pt x="105926" y="316620"/>
                  <a:pt x="96317" y="317452"/>
                  <a:pt x="92272" y="323924"/>
                </a:cubicBezTo>
                <a:cubicBezTo>
                  <a:pt x="85177" y="335276"/>
                  <a:pt x="86998" y="350885"/>
                  <a:pt x="79572" y="362024"/>
                </a:cubicBezTo>
                <a:lnTo>
                  <a:pt x="54172" y="400124"/>
                </a:lnTo>
                <a:cubicBezTo>
                  <a:pt x="49939" y="406474"/>
                  <a:pt x="43885" y="411934"/>
                  <a:pt x="41472" y="419174"/>
                </a:cubicBezTo>
                <a:cubicBezTo>
                  <a:pt x="39355" y="425524"/>
                  <a:pt x="39855" y="433491"/>
                  <a:pt x="35122" y="438224"/>
                </a:cubicBezTo>
                <a:cubicBezTo>
                  <a:pt x="30389" y="442957"/>
                  <a:pt x="-20970" y="447749"/>
                  <a:pt x="9722" y="4509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 Box 12"/>
          <p:cNvSpPr txBox="1">
            <a:spLocks noChangeArrowheads="1"/>
          </p:cNvSpPr>
          <p:nvPr/>
        </p:nvSpPr>
        <p:spPr bwMode="auto">
          <a:xfrm>
            <a:off x="4029527" y="2318444"/>
            <a:ext cx="2286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top view</a:t>
            </a:r>
          </a:p>
        </p:txBody>
      </p:sp>
    </p:spTree>
    <p:extLst>
      <p:ext uri="{BB962C8B-B14F-4D97-AF65-F5344CB8AC3E}">
        <p14:creationId xmlns:p14="http://schemas.microsoft.com/office/powerpoint/2010/main" val="4085392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42"/>
            </p:par>
          </p:childTnLst>
        </p:cTn>
      </p:par>
    </p:tnLst>
    <p:bldLst>
      <p:bldP spid="9" grpId="0" animBg="1"/>
      <p:bldP spid="62" grpId="0"/>
      <p:bldP spid="66" grpId="0"/>
      <p:bldP spid="14" grpId="0" animBg="1"/>
      <p:bldP spid="19" grpId="0" animBg="1"/>
      <p:bldP spid="5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135"/>
          <p:cNvSpPr txBox="1"/>
          <p:nvPr/>
        </p:nvSpPr>
        <p:spPr>
          <a:xfrm>
            <a:off x="203199" y="2692400"/>
            <a:ext cx="43688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differential volume </a:t>
            </a:r>
            <a:r>
              <a:rPr lang="en-US" sz="2000" dirty="0">
                <a:latin typeface="Times New Roman"/>
                <a:cs typeface="Times New Roman"/>
              </a:rPr>
              <a:t>of a </a:t>
            </a:r>
            <a:r>
              <a:rPr lang="en-US" sz="2000" i="1" dirty="0">
                <a:latin typeface="Times New Roman"/>
                <a:cs typeface="Times New Roman"/>
              </a:rPr>
              <a:t>differentially thin cylindrical shell </a:t>
            </a:r>
            <a:r>
              <a:rPr lang="en-US" sz="2000" dirty="0">
                <a:latin typeface="Times New Roman"/>
                <a:cs typeface="Times New Roman"/>
              </a:rPr>
              <a:t>of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dirty="0">
                <a:latin typeface="Times New Roman"/>
                <a:cs typeface="Times New Roman"/>
              </a:rPr>
              <a:t>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circumference of the shell </a:t>
            </a:r>
            <a:r>
              <a:rPr lang="en-US" sz="2000" dirty="0">
                <a:latin typeface="Times New Roman"/>
                <a:cs typeface="Times New Roman"/>
              </a:rPr>
              <a:t>(      )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times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differential thickness of the shell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dc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8000"/>
                </a:solidFill>
                <a:latin typeface="Times New Roman"/>
                <a:cs typeface="Times New Roman"/>
              </a:rPr>
              <a:t>times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length of the Gaussian cylinder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lang="en-US" sz="2000" i="1" dirty="0">
                <a:latin typeface="Times New Roman"/>
                <a:cs typeface="Times New Roman"/>
              </a:rPr>
              <a:t>.  </a:t>
            </a:r>
            <a:r>
              <a:rPr lang="en-US" sz="2000" dirty="0">
                <a:latin typeface="Times New Roman"/>
                <a:cs typeface="Times New Roman"/>
              </a:rPr>
              <a:t>That is: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31.)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228599" y="365742"/>
            <a:ext cx="417830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We need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total charge </a:t>
            </a:r>
            <a:r>
              <a:rPr lang="en-US" sz="2000" dirty="0">
                <a:latin typeface="Times New Roman"/>
                <a:cs typeface="Times New Roman"/>
              </a:rPr>
              <a:t>inside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cylinder</a:t>
            </a:r>
            <a:r>
              <a:rPr lang="en-US" sz="2000" dirty="0">
                <a:latin typeface="Times New Roman"/>
                <a:cs typeface="Times New Roman"/>
              </a:rPr>
              <a:t>, but 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density varies</a:t>
            </a:r>
            <a:r>
              <a:rPr lang="en-US" sz="2000" dirty="0">
                <a:latin typeface="Times New Roman"/>
                <a:cs typeface="Times New Roman"/>
              </a:rPr>
              <a:t>, we need to determine the charge in a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differentially thin cylindrical shell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the Gaussian surface</a:t>
            </a:r>
            <a:r>
              <a:rPr lang="en-US" sz="2000" dirty="0">
                <a:latin typeface="Times New Roman"/>
                <a:cs typeface="Times New Roman"/>
              </a:rPr>
              <a:t>, then integrate over all the shells.  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3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682278"/>
              </p:ext>
            </p:extLst>
          </p:nvPr>
        </p:nvGraphicFramePr>
        <p:xfrm>
          <a:off x="357115" y="3705225"/>
          <a:ext cx="436563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79400" imgH="165100" progId="Equation.DSMT4">
                  <p:embed/>
                </p:oleObj>
              </mc:Choice>
              <mc:Fallback>
                <p:oleObj name="Equation" r:id="rId2" imgW="2794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115" y="3705225"/>
                        <a:ext cx="436563" cy="25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Oval 5" descr="Bouquet"/>
          <p:cNvSpPr>
            <a:spLocks noChangeArrowheads="1"/>
          </p:cNvSpPr>
          <p:nvPr/>
        </p:nvSpPr>
        <p:spPr bwMode="auto">
          <a:xfrm>
            <a:off x="4826000" y="304800"/>
            <a:ext cx="3886200" cy="388620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6"/>
          <p:cNvSpPr>
            <a:spLocks noChangeArrowheads="1"/>
          </p:cNvSpPr>
          <p:nvPr/>
        </p:nvSpPr>
        <p:spPr bwMode="auto">
          <a:xfrm>
            <a:off x="5716588" y="1231900"/>
            <a:ext cx="2068512" cy="2068513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14"/>
          <p:cNvSpPr>
            <a:spLocks noChangeShapeType="1"/>
          </p:cNvSpPr>
          <p:nvPr/>
        </p:nvSpPr>
        <p:spPr bwMode="auto">
          <a:xfrm flipV="1">
            <a:off x="6731000" y="1352550"/>
            <a:ext cx="457200" cy="857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18"/>
          <p:cNvSpPr>
            <a:spLocks noChangeShapeType="1"/>
          </p:cNvSpPr>
          <p:nvPr/>
        </p:nvSpPr>
        <p:spPr bwMode="auto">
          <a:xfrm>
            <a:off x="6731000" y="2209799"/>
            <a:ext cx="1346200" cy="40271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25"/>
          <p:cNvSpPr>
            <a:spLocks noChangeArrowheads="1"/>
          </p:cNvSpPr>
          <p:nvPr/>
        </p:nvSpPr>
        <p:spPr bwMode="auto">
          <a:xfrm>
            <a:off x="4978400" y="457200"/>
            <a:ext cx="3581400" cy="3581400"/>
          </a:xfrm>
          <a:prstGeom prst="ellipse">
            <a:avLst/>
          </a:prstGeom>
          <a:noFill/>
          <a:ln w="19050" cmpd="sng">
            <a:solidFill>
              <a:srgbClr val="0000FF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AutoShape 42"/>
          <p:cNvSpPr>
            <a:spLocks noChangeArrowheads="1"/>
          </p:cNvSpPr>
          <p:nvPr/>
        </p:nvSpPr>
        <p:spPr bwMode="auto">
          <a:xfrm>
            <a:off x="5238750" y="717550"/>
            <a:ext cx="3048000" cy="3048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2147483647 w 21600"/>
              <a:gd name="T13" fmla="*/ 2147483647 h 21600"/>
              <a:gd name="T14" fmla="*/ 2147483647 w 21600"/>
              <a:gd name="T15" fmla="*/ 2147483647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042" y="10800"/>
                </a:moveTo>
                <a:cubicBezTo>
                  <a:pt x="1042" y="16189"/>
                  <a:pt x="5411" y="20558"/>
                  <a:pt x="10800" y="20558"/>
                </a:cubicBezTo>
                <a:cubicBezTo>
                  <a:pt x="16189" y="20558"/>
                  <a:pt x="20558" y="16189"/>
                  <a:pt x="20558" y="10800"/>
                </a:cubicBezTo>
                <a:cubicBezTo>
                  <a:pt x="20558" y="5411"/>
                  <a:pt x="16189" y="1042"/>
                  <a:pt x="10800" y="1042"/>
                </a:cubicBezTo>
                <a:cubicBezTo>
                  <a:pt x="5411" y="1042"/>
                  <a:pt x="1042" y="5411"/>
                  <a:pt x="1042" y="1080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Freeform 24"/>
          <p:cNvSpPr>
            <a:spLocks/>
          </p:cNvSpPr>
          <p:nvPr/>
        </p:nvSpPr>
        <p:spPr bwMode="auto">
          <a:xfrm>
            <a:off x="8147050" y="2438400"/>
            <a:ext cx="203200" cy="203200"/>
          </a:xfrm>
          <a:custGeom>
            <a:avLst/>
            <a:gdLst>
              <a:gd name="T0" fmla="*/ 0 w 128"/>
              <a:gd name="T1" fmla="*/ 2147483647 h 128"/>
              <a:gd name="T2" fmla="*/ 2147483647 w 128"/>
              <a:gd name="T3" fmla="*/ 2147483647 h 128"/>
              <a:gd name="T4" fmla="*/ 2147483647 w 128"/>
              <a:gd name="T5" fmla="*/ 2147483647 h 128"/>
              <a:gd name="T6" fmla="*/ 2147483647 w 128"/>
              <a:gd name="T7" fmla="*/ 0 h 128"/>
              <a:gd name="T8" fmla="*/ 0 60000 65536"/>
              <a:gd name="T9" fmla="*/ 0 60000 65536"/>
              <a:gd name="T10" fmla="*/ 0 60000 65536"/>
              <a:gd name="T11" fmla="*/ 0 60000 65536"/>
              <a:gd name="T12" fmla="*/ 0 w 128"/>
              <a:gd name="T13" fmla="*/ 0 h 128"/>
              <a:gd name="T14" fmla="*/ 128 w 128"/>
              <a:gd name="T15" fmla="*/ 128 h 1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8" h="128">
                <a:moveTo>
                  <a:pt x="0" y="128"/>
                </a:moveTo>
                <a:cubicBezTo>
                  <a:pt x="19" y="89"/>
                  <a:pt x="38" y="51"/>
                  <a:pt x="72" y="24"/>
                </a:cubicBezTo>
                <a:cubicBezTo>
                  <a:pt x="79" y="17"/>
                  <a:pt x="87" y="11"/>
                  <a:pt x="96" y="8"/>
                </a:cubicBezTo>
                <a:cubicBezTo>
                  <a:pt x="106" y="3"/>
                  <a:pt x="128" y="0"/>
                  <a:pt x="128" y="0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Line 15"/>
          <p:cNvSpPr>
            <a:spLocks noChangeShapeType="1"/>
          </p:cNvSpPr>
          <p:nvPr/>
        </p:nvSpPr>
        <p:spPr bwMode="auto">
          <a:xfrm flipV="1">
            <a:off x="6731000" y="990600"/>
            <a:ext cx="1524000" cy="1219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Line 33"/>
          <p:cNvSpPr>
            <a:spLocks noChangeShapeType="1"/>
          </p:cNvSpPr>
          <p:nvPr/>
        </p:nvSpPr>
        <p:spPr bwMode="auto">
          <a:xfrm flipV="1">
            <a:off x="6731000" y="1905000"/>
            <a:ext cx="17907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Line 19"/>
          <p:cNvSpPr>
            <a:spLocks noChangeShapeType="1"/>
          </p:cNvSpPr>
          <p:nvPr/>
        </p:nvSpPr>
        <p:spPr bwMode="auto">
          <a:xfrm flipH="1" flipV="1">
            <a:off x="8255000" y="26670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8916676"/>
              </p:ext>
            </p:extLst>
          </p:nvPr>
        </p:nvGraphicFramePr>
        <p:xfrm>
          <a:off x="6654800" y="1524000"/>
          <a:ext cx="2524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4300" imgH="127000" progId="Equation.DSMT4">
                  <p:embed/>
                </p:oleObj>
              </mc:Choice>
              <mc:Fallback>
                <p:oleObj name="Equation" r:id="rId4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4800" y="1524000"/>
                        <a:ext cx="2524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5167363"/>
              </p:ext>
            </p:extLst>
          </p:nvPr>
        </p:nvGraphicFramePr>
        <p:xfrm>
          <a:off x="7416800" y="1219200"/>
          <a:ext cx="249238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7000" imgH="165100" progId="Equation.DSMT4">
                  <p:embed/>
                </p:oleObj>
              </mc:Choice>
              <mc:Fallback>
                <p:oleObj name="Equation" r:id="rId6" imgW="1270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16800" y="1219200"/>
                        <a:ext cx="249238" cy="32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1565479"/>
              </p:ext>
            </p:extLst>
          </p:nvPr>
        </p:nvGraphicFramePr>
        <p:xfrm>
          <a:off x="7800975" y="1752600"/>
          <a:ext cx="225425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1600" imgH="127000" progId="Equation.DSMT4">
                  <p:embed/>
                </p:oleObj>
              </mc:Choice>
              <mc:Fallback>
                <p:oleObj name="Equation" r:id="rId8" imgW="1016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00975" y="1752600"/>
                        <a:ext cx="225425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178973"/>
              </p:ext>
            </p:extLst>
          </p:nvPr>
        </p:nvGraphicFramePr>
        <p:xfrm>
          <a:off x="7188200" y="2362200"/>
          <a:ext cx="252413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14300" imgH="127000" progId="Equation.DSMT4">
                  <p:embed/>
                </p:oleObj>
              </mc:Choice>
              <mc:Fallback>
                <p:oleObj name="Equation" r:id="rId10" imgW="114300" imgH="127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8200" y="2362200"/>
                        <a:ext cx="252413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4903020"/>
              </p:ext>
            </p:extLst>
          </p:nvPr>
        </p:nvGraphicFramePr>
        <p:xfrm>
          <a:off x="5435600" y="3136900"/>
          <a:ext cx="367678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203200" imgH="203200" progId="Equation.DSMT4">
                  <p:embed/>
                </p:oleObj>
              </mc:Choice>
              <mc:Fallback>
                <p:oleObj name="Equation" r:id="rId12" imgW="2032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5600" y="3136900"/>
                        <a:ext cx="367678" cy="365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9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9846395"/>
              </p:ext>
            </p:extLst>
          </p:nvPr>
        </p:nvGraphicFramePr>
        <p:xfrm>
          <a:off x="8324850" y="2209800"/>
          <a:ext cx="381000" cy="328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165100" progId="Equation.DSMT4">
                  <p:embed/>
                </p:oleObj>
              </mc:Choice>
              <mc:Fallback>
                <p:oleObj name="Equation" r:id="rId14" imgW="190500" imgH="165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4850" y="2209800"/>
                        <a:ext cx="381000" cy="328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" name="Text Box 12"/>
          <p:cNvSpPr txBox="1">
            <a:spLocks noChangeArrowheads="1"/>
          </p:cNvSpPr>
          <p:nvPr/>
        </p:nvSpPr>
        <p:spPr bwMode="auto">
          <a:xfrm>
            <a:off x="8051800" y="4008597"/>
            <a:ext cx="1507067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Gaussian </a:t>
            </a:r>
          </a:p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   surface</a:t>
            </a:r>
          </a:p>
        </p:txBody>
      </p:sp>
      <p:graphicFrame>
        <p:nvGraphicFramePr>
          <p:cNvPr id="8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443978"/>
              </p:ext>
            </p:extLst>
          </p:nvPr>
        </p:nvGraphicFramePr>
        <p:xfrm>
          <a:off x="3348037" y="4275792"/>
          <a:ext cx="1527175" cy="35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977900" imgH="228600" progId="Equation.DSMT4">
                  <p:embed/>
                </p:oleObj>
              </mc:Choice>
              <mc:Fallback>
                <p:oleObj name="Equation" r:id="rId16" imgW="977900" imgH="228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7" y="4275792"/>
                        <a:ext cx="1527175" cy="355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" name="TextBox 81"/>
          <p:cNvSpPr txBox="1"/>
          <p:nvPr/>
        </p:nvSpPr>
        <p:spPr>
          <a:xfrm>
            <a:off x="201824" y="4717651"/>
            <a:ext cx="8586576" cy="400110"/>
          </a:xfrm>
          <a:prstGeom prst="rect">
            <a:avLst/>
          </a:prstGeom>
          <a:noFill/>
          <a:ln w="12700" cmpd="sng">
            <a:noFill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Knowing that               </a:t>
            </a:r>
            <a:r>
              <a:rPr lang="en-US" sz="2000" dirty="0">
                <a:latin typeface="Times New Roman"/>
                <a:cs typeface="Times New Roman"/>
              </a:rPr>
              <a:t>, we can write </a:t>
            </a:r>
            <a:r>
              <a:rPr lang="en-US" sz="2000" i="1" dirty="0" err="1">
                <a:solidFill>
                  <a:srgbClr val="FF0000"/>
                </a:solidFill>
                <a:latin typeface="Times New Roman"/>
                <a:cs typeface="Times New Roman"/>
              </a:rPr>
              <a:t>dq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evaluated at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as:</a:t>
            </a:r>
          </a:p>
        </p:txBody>
      </p:sp>
      <p:graphicFrame>
        <p:nvGraphicFramePr>
          <p:cNvPr id="83" name="Object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8955096"/>
              </p:ext>
            </p:extLst>
          </p:nvPr>
        </p:nvGraphicFramePr>
        <p:xfrm>
          <a:off x="1784350" y="4796471"/>
          <a:ext cx="1023938" cy="334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609600" imgH="203200" progId="Equation.DSMT4">
                  <p:embed/>
                </p:oleObj>
              </mc:Choice>
              <mc:Fallback>
                <p:oleObj name="Equation" r:id="rId18" imgW="6096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784350" y="4796471"/>
                        <a:ext cx="1023938" cy="334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4" name="Object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009305"/>
              </p:ext>
            </p:extLst>
          </p:nvPr>
        </p:nvGraphicFramePr>
        <p:xfrm>
          <a:off x="2876550" y="5268926"/>
          <a:ext cx="2305050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71600" imgH="444500" progId="Equation.DSMT4">
                  <p:embed/>
                </p:oleObj>
              </mc:Choice>
              <mc:Fallback>
                <p:oleObj name="Equation" r:id="rId20" imgW="1371600" imgH="4445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876550" y="5268926"/>
                        <a:ext cx="2305050" cy="7318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5" name="Text Box 12"/>
          <p:cNvSpPr txBox="1">
            <a:spLocks noChangeArrowheads="1"/>
          </p:cNvSpPr>
          <p:nvPr/>
        </p:nvSpPr>
        <p:spPr bwMode="auto">
          <a:xfrm>
            <a:off x="4621213" y="213342"/>
            <a:ext cx="10048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FF0000"/>
                </a:solidFill>
                <a:latin typeface="Apple Chancery"/>
                <a:cs typeface="Apple Chancery"/>
              </a:rPr>
              <a:t>end view</a:t>
            </a:r>
          </a:p>
        </p:txBody>
      </p:sp>
      <p:grpSp>
        <p:nvGrpSpPr>
          <p:cNvPr id="54" name="Group 19"/>
          <p:cNvGrpSpPr>
            <a:grpSpLocks/>
          </p:cNvGrpSpPr>
          <p:nvPr/>
        </p:nvGrpSpPr>
        <p:grpSpPr bwMode="auto">
          <a:xfrm flipH="1" flipV="1">
            <a:off x="7645400" y="3848100"/>
            <a:ext cx="457200" cy="381000"/>
            <a:chOff x="3696" y="624"/>
            <a:chExt cx="288" cy="240"/>
          </a:xfrm>
        </p:grpSpPr>
        <p:sp>
          <p:nvSpPr>
            <p:cNvPr id="55" name="Line 20"/>
            <p:cNvSpPr>
              <a:spLocks noChangeShapeType="1"/>
            </p:cNvSpPr>
            <p:nvPr/>
          </p:nvSpPr>
          <p:spPr bwMode="auto">
            <a:xfrm>
              <a:off x="3696" y="62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Line 21"/>
            <p:cNvSpPr>
              <a:spLocks noChangeShapeType="1"/>
            </p:cNvSpPr>
            <p:nvPr/>
          </p:nvSpPr>
          <p:spPr bwMode="auto">
            <a:xfrm>
              <a:off x="3840" y="624"/>
              <a:ext cx="144" cy="24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0234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2"/>
            </p:par>
          </p:childTnLst>
        </p:cTn>
      </p:par>
    </p:tnLst>
    <p:bldLst>
      <p:bldP spid="136" grpId="0"/>
      <p:bldP spid="61" grpId="0" animBg="1"/>
      <p:bldP spid="63" grpId="0" animBg="1"/>
      <p:bldP spid="64" grpId="0" animBg="1"/>
      <p:bldP spid="67" grpId="0" animBg="1"/>
      <p:bldP spid="8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6096000" y="546100"/>
            <a:ext cx="3162300" cy="3257550"/>
          </a:xfrm>
          <a:custGeom>
            <a:avLst/>
            <a:gdLst>
              <a:gd name="connsiteX0" fmla="*/ 844550 w 3162300"/>
              <a:gd name="connsiteY0" fmla="*/ 3257550 h 3257550"/>
              <a:gd name="connsiteX1" fmla="*/ 990600 w 3162300"/>
              <a:gd name="connsiteY1" fmla="*/ 3136900 h 3257550"/>
              <a:gd name="connsiteX2" fmla="*/ 1136650 w 3162300"/>
              <a:gd name="connsiteY2" fmla="*/ 2895600 h 3257550"/>
              <a:gd name="connsiteX3" fmla="*/ 1206500 w 3162300"/>
              <a:gd name="connsiteY3" fmla="*/ 2686050 h 3257550"/>
              <a:gd name="connsiteX4" fmla="*/ 1212850 w 3162300"/>
              <a:gd name="connsiteY4" fmla="*/ 2400300 h 3257550"/>
              <a:gd name="connsiteX5" fmla="*/ 1155700 w 3162300"/>
              <a:gd name="connsiteY5" fmla="*/ 2171700 h 3257550"/>
              <a:gd name="connsiteX6" fmla="*/ 1028700 w 3162300"/>
              <a:gd name="connsiteY6" fmla="*/ 1930400 h 3257550"/>
              <a:gd name="connsiteX7" fmla="*/ 889000 w 3162300"/>
              <a:gd name="connsiteY7" fmla="*/ 1765300 h 3257550"/>
              <a:gd name="connsiteX8" fmla="*/ 660400 w 3162300"/>
              <a:gd name="connsiteY8" fmla="*/ 1593850 h 3257550"/>
              <a:gd name="connsiteX9" fmla="*/ 393700 w 3162300"/>
              <a:gd name="connsiteY9" fmla="*/ 1504950 h 3257550"/>
              <a:gd name="connsiteX10" fmla="*/ 177800 w 3162300"/>
              <a:gd name="connsiteY10" fmla="*/ 1498600 h 3257550"/>
              <a:gd name="connsiteX11" fmla="*/ 0 w 3162300"/>
              <a:gd name="connsiteY11" fmla="*/ 1530350 h 3257550"/>
              <a:gd name="connsiteX12" fmla="*/ 3162300 w 3162300"/>
              <a:gd name="connsiteY12" fmla="*/ 0 h 3257550"/>
              <a:gd name="connsiteX13" fmla="*/ 3124200 w 3162300"/>
              <a:gd name="connsiteY13" fmla="*/ 2190750 h 3257550"/>
              <a:gd name="connsiteX14" fmla="*/ 3041650 w 3162300"/>
              <a:gd name="connsiteY14" fmla="*/ 2209800 h 3257550"/>
              <a:gd name="connsiteX15" fmla="*/ 844550 w 3162300"/>
              <a:gd name="connsiteY15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162300" h="3257550">
                <a:moveTo>
                  <a:pt x="844550" y="3257550"/>
                </a:moveTo>
                <a:lnTo>
                  <a:pt x="990600" y="3136900"/>
                </a:lnTo>
                <a:lnTo>
                  <a:pt x="1136650" y="2895600"/>
                </a:lnTo>
                <a:lnTo>
                  <a:pt x="1206500" y="2686050"/>
                </a:lnTo>
                <a:lnTo>
                  <a:pt x="1212850" y="2400300"/>
                </a:lnTo>
                <a:lnTo>
                  <a:pt x="1155700" y="2171700"/>
                </a:lnTo>
                <a:lnTo>
                  <a:pt x="1028700" y="1930400"/>
                </a:lnTo>
                <a:lnTo>
                  <a:pt x="889000" y="1765300"/>
                </a:lnTo>
                <a:lnTo>
                  <a:pt x="660400" y="1593850"/>
                </a:lnTo>
                <a:lnTo>
                  <a:pt x="393700" y="1504950"/>
                </a:lnTo>
                <a:lnTo>
                  <a:pt x="177800" y="1498600"/>
                </a:lnTo>
                <a:lnTo>
                  <a:pt x="0" y="1530350"/>
                </a:lnTo>
                <a:lnTo>
                  <a:pt x="3162300" y="0"/>
                </a:lnTo>
                <a:lnTo>
                  <a:pt x="3124200" y="2190750"/>
                </a:lnTo>
                <a:lnTo>
                  <a:pt x="3041650" y="2209800"/>
                </a:lnTo>
                <a:lnTo>
                  <a:pt x="844550" y="3257550"/>
                </a:lnTo>
                <a:close/>
              </a:path>
            </a:pathLst>
          </a:custGeom>
          <a:solidFill>
            <a:srgbClr val="FF0000">
              <a:alpha val="23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32.)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195474" y="200963"/>
            <a:ext cx="3741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With that,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becomes:</a:t>
            </a:r>
            <a:endParaRPr lang="en-US" sz="2000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9825" y="4524305"/>
            <a:ext cx="6098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b.) Derive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r &lt; a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216584" y="4546520"/>
            <a:ext cx="4902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/>
                <a:cs typeface="Times New Roman"/>
              </a:rPr>
              <a:t>(It’s zero as no charge inside Gaussian surface.)</a:t>
            </a:r>
            <a:endParaRPr lang="en-US" dirty="0">
              <a:solidFill>
                <a:srgbClr val="008000"/>
              </a:solidFill>
              <a:latin typeface="Times New Roman"/>
              <a:cs typeface="Times New Roman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79825" y="4959330"/>
            <a:ext cx="60987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c.) Derive </a:t>
            </a:r>
            <a:r>
              <a:rPr lang="en-US" sz="2000" dirty="0">
                <a:latin typeface="Times New Roman"/>
                <a:cs typeface="Times New Roman"/>
              </a:rPr>
              <a:t>an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</a:t>
            </a:r>
            <a:r>
              <a:rPr lang="en-US" sz="2000" dirty="0">
                <a:latin typeface="Times New Roman"/>
                <a:cs typeface="Times New Roman"/>
              </a:rPr>
              <a:t>for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r &gt; b</a:t>
            </a:r>
            <a:r>
              <a:rPr lang="en-US" sz="2000" dirty="0">
                <a:latin typeface="Times New Roman"/>
                <a:cs typeface="Times New Roman"/>
              </a:rPr>
              <a:t>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63574" y="5359480"/>
            <a:ext cx="8319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Same problem </a:t>
            </a:r>
            <a:r>
              <a:rPr lang="en-US" sz="2000" dirty="0">
                <a:latin typeface="Times New Roman"/>
                <a:cs typeface="Times New Roman"/>
              </a:rPr>
              <a:t>as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Part 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exception of the limits of the integration are different (you are now adding up ALL the charge inside the cylinder, so the limits go from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 = a</a:t>
            </a:r>
            <a:r>
              <a:rPr lang="en-US" sz="2000" dirty="0">
                <a:latin typeface="Times New Roman"/>
                <a:cs typeface="Times New Roman"/>
              </a:rPr>
              <a:t> to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 = b </a:t>
            </a:r>
            <a:r>
              <a:rPr lang="en-US" sz="2000" dirty="0">
                <a:latin typeface="Times New Roman"/>
                <a:cs typeface="Times New Roman"/>
              </a:rPr>
              <a:t>instead of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 = a </a:t>
            </a:r>
            <a:r>
              <a:rPr lang="en-US" sz="2000" dirty="0">
                <a:latin typeface="Times New Roman"/>
                <a:cs typeface="Times New Roman"/>
              </a:rPr>
              <a:t>to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 = the Gaussian radius r</a:t>
            </a:r>
            <a:r>
              <a:rPr lang="en-US" sz="2000" dirty="0">
                <a:latin typeface="Times New Roman"/>
                <a:cs typeface="Times New Roman"/>
              </a:rPr>
              <a:t>.)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743483" y="625656"/>
            <a:ext cx="3949700" cy="3806825"/>
            <a:chOff x="1911883" y="625656"/>
            <a:chExt cx="3949700" cy="3806825"/>
          </a:xfrm>
        </p:grpSpPr>
        <p:graphicFrame>
          <p:nvGraphicFramePr>
            <p:cNvPr id="68" name="Object 6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9583165"/>
                </p:ext>
              </p:extLst>
            </p:nvPr>
          </p:nvGraphicFramePr>
          <p:xfrm>
            <a:off x="1911883" y="625656"/>
            <a:ext cx="3949700" cy="3806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2349500" imgH="2311400" progId="Equation.DSMT4">
                    <p:embed/>
                  </p:oleObj>
                </mc:Choice>
                <mc:Fallback>
                  <p:oleObj name="Equation" r:id="rId2" imgW="2349500" imgH="231140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1911883" y="625656"/>
                          <a:ext cx="3949700" cy="38068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9" name="Straight Connector 78"/>
            <p:cNvCxnSpPr/>
            <p:nvPr/>
          </p:nvCxnSpPr>
          <p:spPr>
            <a:xfrm flipV="1">
              <a:off x="3069592" y="2256878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3260092" y="2266950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flipV="1">
              <a:off x="3488692" y="2277022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flipV="1">
              <a:off x="2993392" y="2631528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flipV="1">
              <a:off x="3183892" y="2641600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V="1">
              <a:off x="3590292" y="2651672"/>
              <a:ext cx="165100" cy="382094"/>
            </a:xfrm>
            <a:prstGeom prst="line">
              <a:avLst/>
            </a:prstGeom>
            <a:ln w="12700" cmpd="sng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"/>
          <p:cNvGrpSpPr/>
          <p:nvPr/>
        </p:nvGrpSpPr>
        <p:grpSpPr>
          <a:xfrm>
            <a:off x="5037762" y="552450"/>
            <a:ext cx="4201610" cy="3408356"/>
            <a:chOff x="-38733" y="2195519"/>
            <a:chExt cx="4201610" cy="3408356"/>
          </a:xfrm>
        </p:grpSpPr>
        <p:grpSp>
          <p:nvGrpSpPr>
            <p:cNvPr id="38" name="Group 37"/>
            <p:cNvGrpSpPr/>
            <p:nvPr/>
          </p:nvGrpSpPr>
          <p:grpSpPr>
            <a:xfrm>
              <a:off x="1395413" y="2852738"/>
              <a:ext cx="2767464" cy="2212152"/>
              <a:chOff x="5277643" y="856191"/>
              <a:chExt cx="2446338" cy="1955463"/>
            </a:xfrm>
          </p:grpSpPr>
          <p:cxnSp>
            <p:nvCxnSpPr>
              <p:cNvPr id="39" name="Straight Arrow Connector 38"/>
              <p:cNvCxnSpPr/>
              <p:nvPr/>
            </p:nvCxnSpPr>
            <p:spPr>
              <a:xfrm flipV="1">
                <a:off x="6220559" y="2152214"/>
                <a:ext cx="1337802" cy="659440"/>
              </a:xfrm>
              <a:prstGeom prst="straightConnector1">
                <a:avLst/>
              </a:prstGeom>
              <a:ln>
                <a:solidFill>
                  <a:srgbClr val="0000FF"/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68"/>
              <p:cNvCxnSpPr>
                <a:cxnSpLocks noChangeShapeType="1"/>
                <a:stCxn id="45" idx="0"/>
                <a:endCxn id="43" idx="0"/>
              </p:cNvCxnSpPr>
              <p:nvPr/>
            </p:nvCxnSpPr>
            <p:spPr bwMode="auto">
              <a:xfrm rot="5400000" flipH="1" flipV="1">
                <a:off x="5876130" y="592667"/>
                <a:ext cx="665163" cy="132556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</p:cxnSp>
          <p:sp>
            <p:nvSpPr>
              <p:cNvPr id="42" name="Freeform 68"/>
              <p:cNvSpPr>
                <a:spLocks noChangeArrowheads="1"/>
              </p:cNvSpPr>
              <p:nvPr/>
            </p:nvSpPr>
            <p:spPr bwMode="auto">
              <a:xfrm>
                <a:off x="6868318" y="868891"/>
                <a:ext cx="855663" cy="1152525"/>
              </a:xfrm>
              <a:custGeom>
                <a:avLst/>
                <a:gdLst>
                  <a:gd name="T0" fmla="*/ 0 w 855662"/>
                  <a:gd name="T1" fmla="*/ 53975 h 1152525"/>
                  <a:gd name="T2" fmla="*/ 127000 w 855662"/>
                  <a:gd name="T3" fmla="*/ 9525 h 1152525"/>
                  <a:gd name="T4" fmla="*/ 260350 w 855662"/>
                  <a:gd name="T5" fmla="*/ 3175 h 1152525"/>
                  <a:gd name="T6" fmla="*/ 390525 w 855662"/>
                  <a:gd name="T7" fmla="*/ 28575 h 1152525"/>
                  <a:gd name="T8" fmla="*/ 520708 w 855662"/>
                  <a:gd name="T9" fmla="*/ 88900 h 1152525"/>
                  <a:gd name="T10" fmla="*/ 638183 w 855662"/>
                  <a:gd name="T11" fmla="*/ 177800 h 1152525"/>
                  <a:gd name="T12" fmla="*/ 736608 w 855662"/>
                  <a:gd name="T13" fmla="*/ 298450 h 1152525"/>
                  <a:gd name="T14" fmla="*/ 828683 w 855662"/>
                  <a:gd name="T15" fmla="*/ 495300 h 1152525"/>
                  <a:gd name="T16" fmla="*/ 854083 w 855662"/>
                  <a:gd name="T17" fmla="*/ 708025 h 1152525"/>
                  <a:gd name="T18" fmla="*/ 838208 w 855662"/>
                  <a:gd name="T19" fmla="*/ 841375 h 1152525"/>
                  <a:gd name="T20" fmla="*/ 781058 w 855662"/>
                  <a:gd name="T21" fmla="*/ 987425 h 1152525"/>
                  <a:gd name="T22" fmla="*/ 695333 w 855662"/>
                  <a:gd name="T23" fmla="*/ 1098550 h 1152525"/>
                  <a:gd name="T24" fmla="*/ 625483 w 855662"/>
                  <a:gd name="T25" fmla="*/ 1152525 h 11525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855662"/>
                  <a:gd name="T40" fmla="*/ 0 h 1152525"/>
                  <a:gd name="T41" fmla="*/ 855662 w 855662"/>
                  <a:gd name="T42" fmla="*/ 1152525 h 11525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855662" h="1152525">
                    <a:moveTo>
                      <a:pt x="0" y="53975"/>
                    </a:moveTo>
                    <a:cubicBezTo>
                      <a:pt x="41804" y="35983"/>
                      <a:pt x="83608" y="17992"/>
                      <a:pt x="127000" y="9525"/>
                    </a:cubicBezTo>
                    <a:cubicBezTo>
                      <a:pt x="170392" y="1058"/>
                      <a:pt x="216429" y="0"/>
                      <a:pt x="260350" y="3175"/>
                    </a:cubicBezTo>
                    <a:cubicBezTo>
                      <a:pt x="304271" y="6350"/>
                      <a:pt x="347133" y="14288"/>
                      <a:pt x="390525" y="28575"/>
                    </a:cubicBezTo>
                    <a:cubicBezTo>
                      <a:pt x="433917" y="42862"/>
                      <a:pt x="479425" y="64029"/>
                      <a:pt x="520700" y="88900"/>
                    </a:cubicBezTo>
                    <a:cubicBezTo>
                      <a:pt x="561975" y="113771"/>
                      <a:pt x="602192" y="142875"/>
                      <a:pt x="638175" y="177800"/>
                    </a:cubicBezTo>
                    <a:cubicBezTo>
                      <a:pt x="674158" y="212725"/>
                      <a:pt x="704850" y="245533"/>
                      <a:pt x="736600" y="298450"/>
                    </a:cubicBezTo>
                    <a:cubicBezTo>
                      <a:pt x="768350" y="351367"/>
                      <a:pt x="809096" y="427038"/>
                      <a:pt x="828675" y="495300"/>
                    </a:cubicBezTo>
                    <a:cubicBezTo>
                      <a:pt x="848254" y="563562"/>
                      <a:pt x="852488" y="650346"/>
                      <a:pt x="854075" y="708025"/>
                    </a:cubicBezTo>
                    <a:cubicBezTo>
                      <a:pt x="855662" y="765704"/>
                      <a:pt x="850371" y="794808"/>
                      <a:pt x="838200" y="841375"/>
                    </a:cubicBezTo>
                    <a:cubicBezTo>
                      <a:pt x="826029" y="887942"/>
                      <a:pt x="804863" y="944563"/>
                      <a:pt x="781050" y="987425"/>
                    </a:cubicBezTo>
                    <a:cubicBezTo>
                      <a:pt x="757238" y="1030288"/>
                      <a:pt x="721254" y="1071033"/>
                      <a:pt x="695325" y="1098550"/>
                    </a:cubicBezTo>
                    <a:cubicBezTo>
                      <a:pt x="669396" y="1126067"/>
                      <a:pt x="647435" y="1139296"/>
                      <a:pt x="625475" y="1152525"/>
                    </a:cubicBezTo>
                  </a:path>
                </a:pathLst>
              </a:cu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Donut 42"/>
              <p:cNvSpPr/>
              <p:nvPr/>
            </p:nvSpPr>
            <p:spPr bwMode="auto">
              <a:xfrm rot="20008896">
                <a:off x="6603206" y="856191"/>
                <a:ext cx="1103312" cy="1270000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 w="28575" cap="flat" cmpd="sng" algn="ctr">
                <a:solidFill>
                  <a:srgbClr val="0000FF"/>
                </a:solidFill>
                <a:prstDash val="lgDash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  <p:cxnSp>
            <p:nvCxnSpPr>
              <p:cNvPr id="44" name="Straight Connector 70"/>
              <p:cNvCxnSpPr>
                <a:cxnSpLocks noChangeShapeType="1"/>
                <a:stCxn id="45" idx="4"/>
                <a:endCxn id="43" idx="4"/>
              </p:cNvCxnSpPr>
              <p:nvPr/>
            </p:nvCxnSpPr>
            <p:spPr bwMode="auto">
              <a:xfrm rot="5400000" flipH="1" flipV="1">
                <a:off x="6442868" y="1729316"/>
                <a:ext cx="665163" cy="1325563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/>
              </a:ln>
            </p:spPr>
          </p:cxnSp>
          <p:sp>
            <p:nvSpPr>
              <p:cNvPr id="45" name="Donut 44"/>
              <p:cNvSpPr/>
              <p:nvPr/>
            </p:nvSpPr>
            <p:spPr bwMode="auto">
              <a:xfrm rot="20008896">
                <a:off x="5277643" y="1521354"/>
                <a:ext cx="1103313" cy="1270000"/>
              </a:xfrm>
              <a:prstGeom prst="donut">
                <a:avLst>
                  <a:gd name="adj" fmla="val 0"/>
                </a:avLst>
              </a:prstGeom>
              <a:solidFill>
                <a:srgbClr val="FF0000"/>
              </a:solidFill>
              <a:ln w="28575" cap="flat" cmpd="sng" algn="ctr">
                <a:solidFill>
                  <a:srgbClr val="0000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6" name="Donut 45"/>
            <p:cNvSpPr/>
            <p:nvPr/>
          </p:nvSpPr>
          <p:spPr bwMode="auto">
            <a:xfrm rot="20008896">
              <a:off x="466725" y="3665538"/>
              <a:ext cx="1755775" cy="1938337"/>
            </a:xfrm>
            <a:prstGeom prst="donut">
              <a:avLst>
                <a:gd name="adj" fmla="val 30440"/>
              </a:avLst>
            </a:prstGeom>
            <a:solidFill>
              <a:srgbClr val="FF0000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47" name="Straight Connector 16"/>
            <p:cNvCxnSpPr>
              <a:cxnSpLocks noChangeShapeType="1"/>
            </p:cNvCxnSpPr>
            <p:nvPr/>
          </p:nvCxnSpPr>
          <p:spPr bwMode="auto">
            <a:xfrm flipV="1">
              <a:off x="967850" y="2195519"/>
              <a:ext cx="3195027" cy="154621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Connector 17"/>
            <p:cNvCxnSpPr>
              <a:cxnSpLocks noChangeShapeType="1"/>
            </p:cNvCxnSpPr>
            <p:nvPr/>
          </p:nvCxnSpPr>
          <p:spPr bwMode="auto">
            <a:xfrm flipV="1">
              <a:off x="1769002" y="4398963"/>
              <a:ext cx="2301348" cy="11086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Straight Connector 18"/>
            <p:cNvCxnSpPr>
              <a:cxnSpLocks noChangeShapeType="1"/>
            </p:cNvCxnSpPr>
            <p:nvPr/>
          </p:nvCxnSpPr>
          <p:spPr bwMode="auto">
            <a:xfrm flipV="1">
              <a:off x="334430" y="4478863"/>
              <a:ext cx="1333500" cy="64770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Straight Connector 19"/>
            <p:cNvCxnSpPr>
              <a:cxnSpLocks noChangeShapeType="1"/>
            </p:cNvCxnSpPr>
            <p:nvPr/>
          </p:nvCxnSpPr>
          <p:spPr bwMode="auto">
            <a:xfrm flipV="1">
              <a:off x="1693328" y="3375539"/>
              <a:ext cx="2248435" cy="1086392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aphicFrame>
          <p:nvGraphicFramePr>
            <p:cNvPr id="51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53033570"/>
                </p:ext>
              </p:extLst>
            </p:nvPr>
          </p:nvGraphicFramePr>
          <p:xfrm>
            <a:off x="1058862" y="5080000"/>
            <a:ext cx="650875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419100" imgH="203200" progId="Equation.DSMT4">
                    <p:embed/>
                  </p:oleObj>
                </mc:Choice>
                <mc:Fallback>
                  <p:oleObj name="Equation" r:id="rId4" imgW="4191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8862" y="5080000"/>
                          <a:ext cx="650875" cy="3143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6222028"/>
                </p:ext>
              </p:extLst>
            </p:nvPr>
          </p:nvGraphicFramePr>
          <p:xfrm>
            <a:off x="1206500" y="4202113"/>
            <a:ext cx="177800" cy="196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14300" imgH="127000" progId="Equation.DSMT4">
                    <p:embed/>
                  </p:oleObj>
                </mc:Choice>
                <mc:Fallback>
                  <p:oleObj name="Equation" r:id="rId6" imgW="1143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06500" y="4202113"/>
                          <a:ext cx="177800" cy="1968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7478431"/>
                </p:ext>
              </p:extLst>
            </p:nvPr>
          </p:nvGraphicFramePr>
          <p:xfrm>
            <a:off x="1793081" y="4620684"/>
            <a:ext cx="198438" cy="255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27000" imgH="165100" progId="Equation.DSMT4">
                    <p:embed/>
                  </p:oleObj>
                </mc:Choice>
                <mc:Fallback>
                  <p:oleObj name="Equation" r:id="rId8" imgW="127000" imgH="1651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93081" y="4620684"/>
                          <a:ext cx="198438" cy="2555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4" name="Straight Arrow Connector 28"/>
            <p:cNvCxnSpPr>
              <a:cxnSpLocks noChangeShapeType="1"/>
            </p:cNvCxnSpPr>
            <p:nvPr/>
          </p:nvCxnSpPr>
          <p:spPr bwMode="auto">
            <a:xfrm flipV="1">
              <a:off x="1325030" y="4318526"/>
              <a:ext cx="182033" cy="3333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" name="Straight Arrow Connector 31"/>
            <p:cNvCxnSpPr>
              <a:cxnSpLocks noChangeShapeType="1"/>
            </p:cNvCxnSpPr>
            <p:nvPr/>
          </p:nvCxnSpPr>
          <p:spPr bwMode="auto">
            <a:xfrm>
              <a:off x="1325030" y="4651901"/>
              <a:ext cx="901703" cy="158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Text Box 12"/>
            <p:cNvSpPr txBox="1">
              <a:spLocks noChangeArrowheads="1"/>
            </p:cNvSpPr>
            <p:nvPr/>
          </p:nvSpPr>
          <p:spPr bwMode="auto">
            <a:xfrm>
              <a:off x="215900" y="3124200"/>
              <a:ext cx="22860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800" dirty="0">
                  <a:solidFill>
                    <a:srgbClr val="FF0000"/>
                  </a:solidFill>
                  <a:latin typeface="Apple Chancery"/>
                  <a:cs typeface="Apple Chancery"/>
                </a:rPr>
                <a:t>3-d view</a:t>
              </a:r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>
              <a:off x="-38733" y="5036344"/>
              <a:ext cx="87206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solidFill>
                    <a:srgbClr val="FF0000"/>
                  </a:solidFill>
                  <a:latin typeface="Apple Chancery"/>
                  <a:cs typeface="Apple Chancery"/>
                </a:rPr>
                <a:t>central axis</a:t>
              </a:r>
            </a:p>
          </p:txBody>
        </p:sp>
        <p:cxnSp>
          <p:nvCxnSpPr>
            <p:cNvPr id="58" name="Straight Connector 19"/>
            <p:cNvCxnSpPr>
              <a:cxnSpLocks noChangeShapeType="1"/>
            </p:cNvCxnSpPr>
            <p:nvPr/>
          </p:nvCxnSpPr>
          <p:spPr bwMode="auto">
            <a:xfrm flipV="1">
              <a:off x="1141329" y="3081337"/>
              <a:ext cx="2427371" cy="1171019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9" name="Straight Connector 19"/>
            <p:cNvCxnSpPr>
              <a:cxnSpLocks noChangeShapeType="1"/>
            </p:cNvCxnSpPr>
            <p:nvPr/>
          </p:nvCxnSpPr>
          <p:spPr bwMode="auto">
            <a:xfrm flipV="1">
              <a:off x="1529021" y="3874571"/>
              <a:ext cx="2427371" cy="1171019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0" name="Straight Arrow Connector 59"/>
            <p:cNvCxnSpPr>
              <a:endCxn id="42" idx="9"/>
            </p:cNvCxnSpPr>
            <p:nvPr/>
          </p:nvCxnSpPr>
          <p:spPr>
            <a:xfrm>
              <a:off x="3536950" y="3594163"/>
              <a:ext cx="606182" cy="224763"/>
            </a:xfrm>
            <a:prstGeom prst="straightConnector1">
              <a:avLst/>
            </a:prstGeom>
            <a:ln w="127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Text Box 12"/>
            <p:cNvSpPr txBox="1">
              <a:spLocks noChangeArrowheads="1"/>
            </p:cNvSpPr>
            <p:nvPr/>
          </p:nvSpPr>
          <p:spPr bwMode="auto">
            <a:xfrm>
              <a:off x="2310884" y="3999755"/>
              <a:ext cx="114300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US" sz="14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Gaussian       </a:t>
              </a:r>
            </a:p>
            <a:p>
              <a:r>
                <a:rPr lang="en-US" sz="1400" dirty="0">
                  <a:solidFill>
                    <a:srgbClr val="0000FF"/>
                  </a:solidFill>
                  <a:latin typeface="Times New Roman"/>
                  <a:cs typeface="Times New Roman"/>
                </a:rPr>
                <a:t>  surface</a:t>
              </a:r>
            </a:p>
          </p:txBody>
        </p:sp>
        <p:graphicFrame>
          <p:nvGraphicFramePr>
            <p:cNvPr id="62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6554309"/>
                </p:ext>
              </p:extLst>
            </p:nvPr>
          </p:nvGraphicFramePr>
          <p:xfrm>
            <a:off x="3138818" y="4548494"/>
            <a:ext cx="219075" cy="236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700" imgH="152400" progId="Equation.DSMT4">
                    <p:embed/>
                  </p:oleObj>
                </mc:Choice>
                <mc:Fallback>
                  <p:oleObj name="Equation" r:id="rId10" imgW="139700" imgH="1524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38818" y="4548494"/>
                          <a:ext cx="219075" cy="2365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7352182"/>
                </p:ext>
              </p:extLst>
            </p:nvPr>
          </p:nvGraphicFramePr>
          <p:xfrm>
            <a:off x="3806825" y="3497263"/>
            <a:ext cx="158750" cy="195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01600" imgH="127000" progId="Equation.DSMT4">
                    <p:embed/>
                  </p:oleObj>
                </mc:Choice>
                <mc:Fallback>
                  <p:oleObj name="Equation" r:id="rId12" imgW="101600" imgH="1270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06825" y="3497263"/>
                          <a:ext cx="158750" cy="1952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1531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8"/>
            </p:par>
          </p:childTnLst>
        </p:cTn>
      </p:par>
    </p:tnLst>
    <p:bldLst>
      <p:bldP spid="72" grpId="0"/>
      <p:bldP spid="73" grpId="0"/>
      <p:bldP spid="74" grpId="0"/>
      <p:bldP spid="7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Box 86"/>
          <p:cNvSpPr txBox="1"/>
          <p:nvPr/>
        </p:nvSpPr>
        <p:spPr>
          <a:xfrm>
            <a:off x="654901" y="1998317"/>
            <a:ext cx="40996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--An insulator </a:t>
            </a:r>
            <a:r>
              <a:rPr lang="en-US" sz="2000" dirty="0">
                <a:latin typeface="Times New Roman"/>
                <a:cs typeface="Times New Roman"/>
              </a:rPr>
              <a:t>typically has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free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 infused throughout its volume</a:t>
            </a:r>
            <a:r>
              <a:rPr lang="en-US" sz="2000" dirty="0">
                <a:latin typeface="Times New Roman"/>
                <a:cs typeface="Times New Roman"/>
              </a:rPr>
              <a:t>.  For </a:t>
            </a:r>
            <a:r>
              <a:rPr lang="en-US" sz="2000" i="1" dirty="0">
                <a:latin typeface="Times New Roman"/>
                <a:cs typeface="Times New Roman"/>
              </a:rPr>
              <a:t>insulators</a:t>
            </a:r>
            <a:r>
              <a:rPr lang="en-US" sz="2000" dirty="0">
                <a:latin typeface="Times New Roman"/>
                <a:cs typeface="Times New Roman"/>
              </a:rPr>
              <a:t>, an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area charge density function       </a:t>
            </a:r>
            <a:r>
              <a:rPr lang="en-US" sz="2000" dirty="0">
                <a:latin typeface="Times New Roman"/>
                <a:cs typeface="Times New Roman"/>
              </a:rPr>
              <a:t>say, 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Multiply</a:t>
            </a:r>
            <a:r>
              <a:rPr lang="en-US" sz="2000" dirty="0">
                <a:latin typeface="Times New Roman"/>
                <a:cs typeface="Times New Roman"/>
              </a:rPr>
              <a:t> me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by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surface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area </a:t>
            </a:r>
            <a:r>
              <a:rPr lang="en-US" sz="2000" dirty="0">
                <a:latin typeface="Times New Roman"/>
                <a:cs typeface="Times New Roman"/>
              </a:rPr>
              <a:t>and you get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much charge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behind that surface </a:t>
            </a:r>
            <a:r>
              <a:rPr lang="en-US" sz="2000" dirty="0">
                <a:latin typeface="Times New Roman"/>
                <a:cs typeface="Times New Roman"/>
              </a:rPr>
              <a:t>shot through the structure.”</a:t>
            </a:r>
          </a:p>
        </p:txBody>
      </p:sp>
      <p:sp>
        <p:nvSpPr>
          <p:cNvPr id="246" name="TextBox 245"/>
          <p:cNvSpPr txBox="1"/>
          <p:nvPr/>
        </p:nvSpPr>
        <p:spPr>
          <a:xfrm>
            <a:off x="654900" y="4217331"/>
            <a:ext cx="45911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--A conductor </a:t>
            </a:r>
            <a:r>
              <a:rPr lang="en-US" sz="2000" dirty="0">
                <a:latin typeface="Times New Roman"/>
                <a:cs typeface="Times New Roman"/>
              </a:rPr>
              <a:t>has charge on its surface with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NO free charge in its interior</a:t>
            </a:r>
            <a:r>
              <a:rPr lang="en-US" sz="2000" dirty="0">
                <a:latin typeface="Times New Roman"/>
                <a:cs typeface="Times New Roman"/>
              </a:rPr>
              <a:t>.  For </a:t>
            </a:r>
            <a:r>
              <a:rPr lang="en-US" sz="2000" i="1" dirty="0">
                <a:latin typeface="Times New Roman"/>
                <a:cs typeface="Times New Roman"/>
              </a:rPr>
              <a:t>conductors</a:t>
            </a:r>
            <a:r>
              <a:rPr lang="en-US" sz="2000" dirty="0">
                <a:latin typeface="Times New Roman"/>
                <a:cs typeface="Times New Roman"/>
              </a:rPr>
              <a:t>, an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area charge density function        </a:t>
            </a:r>
            <a:r>
              <a:rPr lang="en-US" sz="2000" dirty="0">
                <a:latin typeface="Times New Roman"/>
                <a:cs typeface="Times New Roman"/>
              </a:rPr>
              <a:t>say, “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Multiply</a:t>
            </a:r>
            <a:r>
              <a:rPr lang="en-US" sz="2000" dirty="0">
                <a:latin typeface="Times New Roman"/>
                <a:cs typeface="Times New Roman"/>
              </a:rPr>
              <a:t> me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by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surface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area </a:t>
            </a:r>
            <a:r>
              <a:rPr lang="en-US" sz="2000" dirty="0">
                <a:latin typeface="Times New Roman"/>
                <a:cs typeface="Times New Roman"/>
              </a:rPr>
              <a:t>and you get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how much charge </a:t>
            </a:r>
            <a:r>
              <a:rPr lang="en-US" sz="2000" dirty="0">
                <a:latin typeface="Times New Roman"/>
                <a:cs typeface="Times New Roman"/>
              </a:rPr>
              <a:t>is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on the surface</a:t>
            </a:r>
            <a:r>
              <a:rPr lang="en-US" sz="2000" dirty="0">
                <a:latin typeface="Times New Roman"/>
                <a:cs typeface="Times New Roman"/>
              </a:rPr>
              <a:t> of the area in question.”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33.)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Flat Sheets of Charge and Gauss’s Law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6" y="846844"/>
            <a:ext cx="447051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There is a subtlety </a:t>
            </a:r>
            <a:r>
              <a:rPr lang="en-US" sz="2000" dirty="0">
                <a:latin typeface="Times New Roman"/>
                <a:cs typeface="Times New Roman"/>
              </a:rPr>
              <a:t>we need to look at before we can make sense out of sheets of charge.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26" name="Freeform 30"/>
          <p:cNvSpPr>
            <a:spLocks noChangeArrowheads="1"/>
          </p:cNvSpPr>
          <p:nvPr/>
        </p:nvSpPr>
        <p:spPr bwMode="auto">
          <a:xfrm>
            <a:off x="7318725" y="1438480"/>
            <a:ext cx="1233424" cy="4178883"/>
          </a:xfrm>
          <a:custGeom>
            <a:avLst/>
            <a:gdLst>
              <a:gd name="T0" fmla="*/ 12946939 w 1143000"/>
              <a:gd name="T1" fmla="*/ 0 h 3873500"/>
              <a:gd name="T2" fmla="*/ 0 w 1143000"/>
              <a:gd name="T3" fmla="*/ 11065657 h 3873500"/>
              <a:gd name="T4" fmla="*/ 0 w 1143000"/>
              <a:gd name="T5" fmla="*/ 43831495 h 3873500"/>
              <a:gd name="T6" fmla="*/ 12946939 w 1143000"/>
              <a:gd name="T7" fmla="*/ 32693984 h 3873500"/>
              <a:gd name="T8" fmla="*/ 12946939 w 1143000"/>
              <a:gd name="T9" fmla="*/ 0 h 3873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3000"/>
              <a:gd name="T16" fmla="*/ 0 h 3873500"/>
              <a:gd name="T17" fmla="*/ 1143000 w 1143000"/>
              <a:gd name="T18" fmla="*/ 3873500 h 38735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3000" h="3873500">
                <a:moveTo>
                  <a:pt x="1143000" y="0"/>
                </a:moveTo>
                <a:lnTo>
                  <a:pt x="0" y="977900"/>
                </a:lnTo>
                <a:lnTo>
                  <a:pt x="0" y="3873500"/>
                </a:lnTo>
                <a:lnTo>
                  <a:pt x="1143000" y="2889250"/>
                </a:lnTo>
                <a:lnTo>
                  <a:pt x="1143000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31"/>
          <p:cNvSpPr>
            <a:spLocks noChangeArrowheads="1"/>
          </p:cNvSpPr>
          <p:nvPr/>
        </p:nvSpPr>
        <p:spPr bwMode="auto">
          <a:xfrm>
            <a:off x="7647638" y="1438480"/>
            <a:ext cx="1233424" cy="4178883"/>
          </a:xfrm>
          <a:custGeom>
            <a:avLst/>
            <a:gdLst>
              <a:gd name="T0" fmla="*/ 12946939 w 1143000"/>
              <a:gd name="T1" fmla="*/ 0 h 3873500"/>
              <a:gd name="T2" fmla="*/ 0 w 1143000"/>
              <a:gd name="T3" fmla="*/ 11065657 h 3873500"/>
              <a:gd name="T4" fmla="*/ 0 w 1143000"/>
              <a:gd name="T5" fmla="*/ 43831495 h 3873500"/>
              <a:gd name="T6" fmla="*/ 12946939 w 1143000"/>
              <a:gd name="T7" fmla="*/ 32693984 h 3873500"/>
              <a:gd name="T8" fmla="*/ 12946939 w 1143000"/>
              <a:gd name="T9" fmla="*/ 0 h 38735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3000"/>
              <a:gd name="T16" fmla="*/ 0 h 3873500"/>
              <a:gd name="T17" fmla="*/ 1143000 w 1143000"/>
              <a:gd name="T18" fmla="*/ 3873500 h 38735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3000" h="3873500">
                <a:moveTo>
                  <a:pt x="1143000" y="0"/>
                </a:moveTo>
                <a:lnTo>
                  <a:pt x="0" y="977900"/>
                </a:lnTo>
                <a:lnTo>
                  <a:pt x="0" y="3873500"/>
                </a:lnTo>
                <a:lnTo>
                  <a:pt x="1143000" y="2889250"/>
                </a:lnTo>
                <a:lnTo>
                  <a:pt x="1143000" y="0"/>
                </a:lnTo>
                <a:close/>
              </a:path>
            </a:pathLst>
          </a:custGeom>
          <a:solidFill>
            <a:srgbClr val="00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36"/>
          <p:cNvSpPr>
            <a:spLocks noChangeArrowheads="1"/>
          </p:cNvSpPr>
          <p:nvPr/>
        </p:nvSpPr>
        <p:spPr bwMode="auto">
          <a:xfrm>
            <a:off x="7318725" y="2507448"/>
            <a:ext cx="328913" cy="3123620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37"/>
          <p:cNvSpPr>
            <a:spLocks noChangeArrowheads="1"/>
          </p:cNvSpPr>
          <p:nvPr/>
        </p:nvSpPr>
        <p:spPr bwMode="auto">
          <a:xfrm>
            <a:off x="7312400" y="1438480"/>
            <a:ext cx="1568662" cy="1068968"/>
          </a:xfrm>
          <a:custGeom>
            <a:avLst/>
            <a:gdLst>
              <a:gd name="T0" fmla="*/ 13001381 w 1454150"/>
              <a:gd name="T1" fmla="*/ 0 h 990600"/>
              <a:gd name="T2" fmla="*/ 16449267 w 1454150"/>
              <a:gd name="T3" fmla="*/ 0 h 990600"/>
              <a:gd name="T4" fmla="*/ 3519713 w 1454150"/>
              <a:gd name="T5" fmla="*/ 11220682 h 990600"/>
              <a:gd name="T6" fmla="*/ 0 w 1454150"/>
              <a:gd name="T7" fmla="*/ 11148753 h 990600"/>
              <a:gd name="T8" fmla="*/ 13001381 w 1454150"/>
              <a:gd name="T9" fmla="*/ 0 h 9906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54150"/>
              <a:gd name="T16" fmla="*/ 0 h 990600"/>
              <a:gd name="T17" fmla="*/ 1454150 w 1454150"/>
              <a:gd name="T18" fmla="*/ 990600 h 990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54150" h="990600">
                <a:moveTo>
                  <a:pt x="1149350" y="0"/>
                </a:moveTo>
                <a:lnTo>
                  <a:pt x="1454150" y="0"/>
                </a:lnTo>
                <a:lnTo>
                  <a:pt x="311150" y="990600"/>
                </a:lnTo>
                <a:lnTo>
                  <a:pt x="0" y="984250"/>
                </a:lnTo>
                <a:lnTo>
                  <a:pt x="1149350" y="0"/>
                </a:lnTo>
                <a:close/>
              </a:path>
            </a:pathLst>
          </a:custGeom>
          <a:solidFill>
            <a:srgbClr val="FFFF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199164"/>
              </p:ext>
            </p:extLst>
          </p:nvPr>
        </p:nvGraphicFramePr>
        <p:xfrm>
          <a:off x="1608989" y="2975567"/>
          <a:ext cx="4302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4000" imgH="203200" progId="Equation.DSMT4">
                  <p:embed/>
                </p:oleObj>
              </mc:Choice>
              <mc:Fallback>
                <p:oleObj name="Equation" r:id="rId2" imgW="25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989" y="2975567"/>
                        <a:ext cx="4302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070067"/>
              </p:ext>
            </p:extLst>
          </p:nvPr>
        </p:nvGraphicFramePr>
        <p:xfrm>
          <a:off x="1608989" y="5181438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79400" imgH="203200" progId="Equation.DSMT4">
                  <p:embed/>
                </p:oleObj>
              </mc:Choice>
              <mc:Fallback>
                <p:oleObj name="Equation" r:id="rId4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8989" y="5181438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25700" y="1214970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3-D view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5893800" y="1591097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conductor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   from side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4802059" y="1592772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insulator 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   from side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246010" y="2489116"/>
            <a:ext cx="380774" cy="3135315"/>
            <a:chOff x="5256213" y="2526498"/>
            <a:chExt cx="380774" cy="3135315"/>
          </a:xfrm>
        </p:grpSpPr>
        <p:sp>
          <p:nvSpPr>
            <p:cNvPr id="91" name="Rectangle 90"/>
            <p:cNvSpPr/>
            <p:nvPr/>
          </p:nvSpPr>
          <p:spPr>
            <a:xfrm>
              <a:off x="5256213" y="2526498"/>
              <a:ext cx="368300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9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50620291"/>
                </p:ext>
              </p:extLst>
            </p:nvPr>
          </p:nvGraphicFramePr>
          <p:xfrm>
            <a:off x="5272088" y="254317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139700" progId="Equation.DSMT4">
                    <p:embed/>
                  </p:oleObj>
                </mc:Choice>
                <mc:Fallback>
                  <p:oleObj name="Equation" r:id="rId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2088" y="254317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96103023"/>
                </p:ext>
              </p:extLst>
            </p:nvPr>
          </p:nvGraphicFramePr>
          <p:xfrm>
            <a:off x="5502947" y="254495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700" imgH="139700" progId="Equation.DSMT4">
                    <p:embed/>
                  </p:oleObj>
                </mc:Choice>
                <mc:Fallback>
                  <p:oleObj name="Equation" r:id="rId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2947" y="254495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63433081"/>
                </p:ext>
              </p:extLst>
            </p:nvPr>
          </p:nvGraphicFramePr>
          <p:xfrm>
            <a:off x="5388041" y="254495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700" imgH="139700" progId="Equation.DSMT4">
                    <p:embed/>
                  </p:oleObj>
                </mc:Choice>
                <mc:Fallback>
                  <p:oleObj name="Equation" r:id="rId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8041" y="254495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2401128"/>
                </p:ext>
              </p:extLst>
            </p:nvPr>
          </p:nvGraphicFramePr>
          <p:xfrm>
            <a:off x="5327585" y="263381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700" imgH="139700" progId="Equation.DSMT4">
                    <p:embed/>
                  </p:oleObj>
                </mc:Choice>
                <mc:Fallback>
                  <p:oleObj name="Equation" r:id="rId1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7585" y="263381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9076567"/>
                </p:ext>
              </p:extLst>
            </p:nvPr>
          </p:nvGraphicFramePr>
          <p:xfrm>
            <a:off x="5443538" y="263559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700" imgH="139700" progId="Equation.DSMT4">
                    <p:embed/>
                  </p:oleObj>
                </mc:Choice>
                <mc:Fallback>
                  <p:oleObj name="Equation" r:id="rId1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3538" y="263559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7112072"/>
                </p:ext>
              </p:extLst>
            </p:nvPr>
          </p:nvGraphicFramePr>
          <p:xfrm>
            <a:off x="5277701" y="272762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39700" progId="Equation.DSMT4">
                    <p:embed/>
                  </p:oleObj>
                </mc:Choice>
                <mc:Fallback>
                  <p:oleObj name="Equation" r:id="rId1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7701" y="272762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33037862"/>
                </p:ext>
              </p:extLst>
            </p:nvPr>
          </p:nvGraphicFramePr>
          <p:xfrm>
            <a:off x="5508560" y="272940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39700" imgH="139700" progId="Equation.DSMT4">
                    <p:embed/>
                  </p:oleObj>
                </mc:Choice>
                <mc:Fallback>
                  <p:oleObj name="Equation" r:id="rId1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560" y="272940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4429187"/>
                </p:ext>
              </p:extLst>
            </p:nvPr>
          </p:nvGraphicFramePr>
          <p:xfrm>
            <a:off x="5393654" y="272940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39700" progId="Equation.DSMT4">
                    <p:embed/>
                  </p:oleObj>
                </mc:Choice>
                <mc:Fallback>
                  <p:oleObj name="Equation" r:id="rId1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3654" y="272940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7815466"/>
                </p:ext>
              </p:extLst>
            </p:nvPr>
          </p:nvGraphicFramePr>
          <p:xfrm>
            <a:off x="5333198" y="281826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39700" progId="Equation.DSMT4">
                    <p:embed/>
                  </p:oleObj>
                </mc:Choice>
                <mc:Fallback>
                  <p:oleObj name="Equation" r:id="rId1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3198" y="281826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404313"/>
                </p:ext>
              </p:extLst>
            </p:nvPr>
          </p:nvGraphicFramePr>
          <p:xfrm>
            <a:off x="5449151" y="282004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39700" progId="Equation.DSMT4">
                    <p:embed/>
                  </p:oleObj>
                </mc:Choice>
                <mc:Fallback>
                  <p:oleObj name="Equation" r:id="rId1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151" y="282004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60314250"/>
                </p:ext>
              </p:extLst>
            </p:nvPr>
          </p:nvGraphicFramePr>
          <p:xfrm>
            <a:off x="5278325" y="291388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700" imgH="139700" progId="Equation.DSMT4">
                    <p:embed/>
                  </p:oleObj>
                </mc:Choice>
                <mc:Fallback>
                  <p:oleObj name="Equation" r:id="rId1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8325" y="291388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26620735"/>
                </p:ext>
              </p:extLst>
            </p:nvPr>
          </p:nvGraphicFramePr>
          <p:xfrm>
            <a:off x="5509184" y="291566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700" imgH="139700" progId="Equation.DSMT4">
                    <p:embed/>
                  </p:oleObj>
                </mc:Choice>
                <mc:Fallback>
                  <p:oleObj name="Equation" r:id="rId1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9184" y="291566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37874367"/>
                </p:ext>
              </p:extLst>
            </p:nvPr>
          </p:nvGraphicFramePr>
          <p:xfrm>
            <a:off x="5394278" y="291566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39700" progId="Equation.DSMT4">
                    <p:embed/>
                  </p:oleObj>
                </mc:Choice>
                <mc:Fallback>
                  <p:oleObj name="Equation" r:id="rId1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4278" y="291566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7421292"/>
                </p:ext>
              </p:extLst>
            </p:nvPr>
          </p:nvGraphicFramePr>
          <p:xfrm>
            <a:off x="5333822" y="300452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700" imgH="139700" progId="Equation.DSMT4">
                    <p:embed/>
                  </p:oleObj>
                </mc:Choice>
                <mc:Fallback>
                  <p:oleObj name="Equation" r:id="rId2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3822" y="300452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78355121"/>
                </p:ext>
              </p:extLst>
            </p:nvPr>
          </p:nvGraphicFramePr>
          <p:xfrm>
            <a:off x="5449775" y="300630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775" y="300630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72108927"/>
                </p:ext>
              </p:extLst>
            </p:nvPr>
          </p:nvGraphicFramePr>
          <p:xfrm>
            <a:off x="5283938" y="309833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39700" imgH="139700" progId="Equation.DSMT4">
                    <p:embed/>
                  </p:oleObj>
                </mc:Choice>
                <mc:Fallback>
                  <p:oleObj name="Equation" r:id="rId2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3938" y="309833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14535750"/>
                </p:ext>
              </p:extLst>
            </p:nvPr>
          </p:nvGraphicFramePr>
          <p:xfrm>
            <a:off x="5514797" y="310011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4797" y="310011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98314795"/>
                </p:ext>
              </p:extLst>
            </p:nvPr>
          </p:nvGraphicFramePr>
          <p:xfrm>
            <a:off x="5399891" y="310011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9700" imgH="139700" progId="Equation.DSMT4">
                    <p:embed/>
                  </p:oleObj>
                </mc:Choice>
                <mc:Fallback>
                  <p:oleObj name="Equation" r:id="rId2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9891" y="310011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58074330"/>
                </p:ext>
              </p:extLst>
            </p:nvPr>
          </p:nvGraphicFramePr>
          <p:xfrm>
            <a:off x="5339435" y="318897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9435" y="318897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783417"/>
                </p:ext>
              </p:extLst>
            </p:nvPr>
          </p:nvGraphicFramePr>
          <p:xfrm>
            <a:off x="5455388" y="319074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39700" progId="Equation.DSMT4">
                    <p:embed/>
                  </p:oleObj>
                </mc:Choice>
                <mc:Fallback>
                  <p:oleObj name="Equation" r:id="rId2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388" y="319074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57898787"/>
                </p:ext>
              </p:extLst>
            </p:nvPr>
          </p:nvGraphicFramePr>
          <p:xfrm>
            <a:off x="5284562" y="328459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4562" y="328459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8006994"/>
                </p:ext>
              </p:extLst>
            </p:nvPr>
          </p:nvGraphicFramePr>
          <p:xfrm>
            <a:off x="5515421" y="328637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39700" progId="Equation.DSMT4">
                    <p:embed/>
                  </p:oleObj>
                </mc:Choice>
                <mc:Fallback>
                  <p:oleObj name="Equation" r:id="rId2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5421" y="328637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47508835"/>
                </p:ext>
              </p:extLst>
            </p:nvPr>
          </p:nvGraphicFramePr>
          <p:xfrm>
            <a:off x="5400515" y="328637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39700" progId="Equation.DSMT4">
                    <p:embed/>
                  </p:oleObj>
                </mc:Choice>
                <mc:Fallback>
                  <p:oleObj name="Equation" r:id="rId2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0515" y="328637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71739491"/>
                </p:ext>
              </p:extLst>
            </p:nvPr>
          </p:nvGraphicFramePr>
          <p:xfrm>
            <a:off x="5340059" y="337523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39700" progId="Equation.DSMT4">
                    <p:embed/>
                  </p:oleObj>
                </mc:Choice>
                <mc:Fallback>
                  <p:oleObj name="Equation" r:id="rId3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0059" y="337523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4082994"/>
                </p:ext>
              </p:extLst>
            </p:nvPr>
          </p:nvGraphicFramePr>
          <p:xfrm>
            <a:off x="5456012" y="337700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39700" imgH="139700" progId="Equation.DSMT4">
                    <p:embed/>
                  </p:oleObj>
                </mc:Choice>
                <mc:Fallback>
                  <p:oleObj name="Equation" r:id="rId3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6012" y="337700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3005495"/>
                </p:ext>
              </p:extLst>
            </p:nvPr>
          </p:nvGraphicFramePr>
          <p:xfrm>
            <a:off x="5290175" y="346904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39700" imgH="139700" progId="Equation.DSMT4">
                    <p:embed/>
                  </p:oleObj>
                </mc:Choice>
                <mc:Fallback>
                  <p:oleObj name="Equation" r:id="rId3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90175" y="346904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8841803"/>
                </p:ext>
              </p:extLst>
            </p:nvPr>
          </p:nvGraphicFramePr>
          <p:xfrm>
            <a:off x="5521034" y="347082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139700" imgH="139700" progId="Equation.DSMT4">
                    <p:embed/>
                  </p:oleObj>
                </mc:Choice>
                <mc:Fallback>
                  <p:oleObj name="Equation" r:id="rId3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21034" y="347082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51614827"/>
                </p:ext>
              </p:extLst>
            </p:nvPr>
          </p:nvGraphicFramePr>
          <p:xfrm>
            <a:off x="5406128" y="347082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139700" imgH="139700" progId="Equation.DSMT4">
                    <p:embed/>
                  </p:oleObj>
                </mc:Choice>
                <mc:Fallback>
                  <p:oleObj name="Equation" r:id="rId3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6128" y="347082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0687462"/>
                </p:ext>
              </p:extLst>
            </p:nvPr>
          </p:nvGraphicFramePr>
          <p:xfrm>
            <a:off x="5345672" y="355967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39700" imgH="139700" progId="Equation.DSMT4">
                    <p:embed/>
                  </p:oleObj>
                </mc:Choice>
                <mc:Fallback>
                  <p:oleObj name="Equation" r:id="rId3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5672" y="355967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47632700"/>
                </p:ext>
              </p:extLst>
            </p:nvPr>
          </p:nvGraphicFramePr>
          <p:xfrm>
            <a:off x="5461625" y="356145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39700" imgH="139700" progId="Equation.DSMT4">
                    <p:embed/>
                  </p:oleObj>
                </mc:Choice>
                <mc:Fallback>
                  <p:oleObj name="Equation" r:id="rId3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1625" y="356145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8700306"/>
                </p:ext>
              </p:extLst>
            </p:nvPr>
          </p:nvGraphicFramePr>
          <p:xfrm>
            <a:off x="5278099" y="365530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139700" imgH="139700" progId="Equation.DSMT4">
                    <p:embed/>
                  </p:oleObj>
                </mc:Choice>
                <mc:Fallback>
                  <p:oleObj name="Equation" r:id="rId3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8099" y="365530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86924533"/>
                </p:ext>
              </p:extLst>
            </p:nvPr>
          </p:nvGraphicFramePr>
          <p:xfrm>
            <a:off x="5508958" y="365708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139700" imgH="139700" progId="Equation.DSMT4">
                    <p:embed/>
                  </p:oleObj>
                </mc:Choice>
                <mc:Fallback>
                  <p:oleObj name="Equation" r:id="rId3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958" y="365708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22619853"/>
                </p:ext>
              </p:extLst>
            </p:nvPr>
          </p:nvGraphicFramePr>
          <p:xfrm>
            <a:off x="5394052" y="365708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9" imgW="139700" imgH="139700" progId="Equation.DSMT4">
                    <p:embed/>
                  </p:oleObj>
                </mc:Choice>
                <mc:Fallback>
                  <p:oleObj name="Equation" r:id="rId3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4052" y="365708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13059499"/>
                </p:ext>
              </p:extLst>
            </p:nvPr>
          </p:nvGraphicFramePr>
          <p:xfrm>
            <a:off x="5333596" y="374593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0" imgW="139700" imgH="139700" progId="Equation.DSMT4">
                    <p:embed/>
                  </p:oleObj>
                </mc:Choice>
                <mc:Fallback>
                  <p:oleObj name="Equation" r:id="rId4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3596" y="374593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562970"/>
                </p:ext>
              </p:extLst>
            </p:nvPr>
          </p:nvGraphicFramePr>
          <p:xfrm>
            <a:off x="5449549" y="374771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1" imgW="139700" imgH="139700" progId="Equation.DSMT4">
                    <p:embed/>
                  </p:oleObj>
                </mc:Choice>
                <mc:Fallback>
                  <p:oleObj name="Equation" r:id="rId4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549" y="374771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46639664"/>
                </p:ext>
              </p:extLst>
            </p:nvPr>
          </p:nvGraphicFramePr>
          <p:xfrm>
            <a:off x="5283712" y="383975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2" imgW="139700" imgH="139700" progId="Equation.DSMT4">
                    <p:embed/>
                  </p:oleObj>
                </mc:Choice>
                <mc:Fallback>
                  <p:oleObj name="Equation" r:id="rId4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3712" y="383975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89062722"/>
                </p:ext>
              </p:extLst>
            </p:nvPr>
          </p:nvGraphicFramePr>
          <p:xfrm>
            <a:off x="5514571" y="384153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3" imgW="139700" imgH="139700" progId="Equation.DSMT4">
                    <p:embed/>
                  </p:oleObj>
                </mc:Choice>
                <mc:Fallback>
                  <p:oleObj name="Equation" r:id="rId4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4571" y="384153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9467238"/>
                </p:ext>
              </p:extLst>
            </p:nvPr>
          </p:nvGraphicFramePr>
          <p:xfrm>
            <a:off x="5399665" y="384153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4" imgW="139700" imgH="139700" progId="Equation.DSMT4">
                    <p:embed/>
                  </p:oleObj>
                </mc:Choice>
                <mc:Fallback>
                  <p:oleObj name="Equation" r:id="rId4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9665" y="384153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21022936"/>
                </p:ext>
              </p:extLst>
            </p:nvPr>
          </p:nvGraphicFramePr>
          <p:xfrm>
            <a:off x="5339209" y="393038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5" imgW="139700" imgH="139700" progId="Equation.DSMT4">
                    <p:embed/>
                  </p:oleObj>
                </mc:Choice>
                <mc:Fallback>
                  <p:oleObj name="Equation" r:id="rId4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9209" y="393038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84621481"/>
                </p:ext>
              </p:extLst>
            </p:nvPr>
          </p:nvGraphicFramePr>
          <p:xfrm>
            <a:off x="5455162" y="393216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6" imgW="139700" imgH="139700" progId="Equation.DSMT4">
                    <p:embed/>
                  </p:oleObj>
                </mc:Choice>
                <mc:Fallback>
                  <p:oleObj name="Equation" r:id="rId4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162" y="393216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32971581"/>
                </p:ext>
              </p:extLst>
            </p:nvPr>
          </p:nvGraphicFramePr>
          <p:xfrm>
            <a:off x="5271636" y="402601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7" imgW="139700" imgH="139700" progId="Equation.DSMT4">
                    <p:embed/>
                  </p:oleObj>
                </mc:Choice>
                <mc:Fallback>
                  <p:oleObj name="Equation" r:id="rId4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1636" y="402601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77775253"/>
                </p:ext>
              </p:extLst>
            </p:nvPr>
          </p:nvGraphicFramePr>
          <p:xfrm>
            <a:off x="5502495" y="402779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8" imgW="139700" imgH="139700" progId="Equation.DSMT4">
                    <p:embed/>
                  </p:oleObj>
                </mc:Choice>
                <mc:Fallback>
                  <p:oleObj name="Equation" r:id="rId4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2495" y="402779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7673468"/>
                </p:ext>
              </p:extLst>
            </p:nvPr>
          </p:nvGraphicFramePr>
          <p:xfrm>
            <a:off x="5387589" y="402779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9" imgW="139700" imgH="139700" progId="Equation.DSMT4">
                    <p:embed/>
                  </p:oleObj>
                </mc:Choice>
                <mc:Fallback>
                  <p:oleObj name="Equation" r:id="rId4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7589" y="402779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5794707"/>
                </p:ext>
              </p:extLst>
            </p:nvPr>
          </p:nvGraphicFramePr>
          <p:xfrm>
            <a:off x="5327133" y="411664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0" imgW="139700" imgH="139700" progId="Equation.DSMT4">
                    <p:embed/>
                  </p:oleObj>
                </mc:Choice>
                <mc:Fallback>
                  <p:oleObj name="Equation" r:id="rId5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7133" y="411664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71224650"/>
                </p:ext>
              </p:extLst>
            </p:nvPr>
          </p:nvGraphicFramePr>
          <p:xfrm>
            <a:off x="5443086" y="411842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1" imgW="139700" imgH="139700" progId="Equation.DSMT4">
                    <p:embed/>
                  </p:oleObj>
                </mc:Choice>
                <mc:Fallback>
                  <p:oleObj name="Equation" r:id="rId5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3086" y="411842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47045257"/>
                </p:ext>
              </p:extLst>
            </p:nvPr>
          </p:nvGraphicFramePr>
          <p:xfrm>
            <a:off x="5277249" y="421046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2" imgW="139700" imgH="139700" progId="Equation.DSMT4">
                    <p:embed/>
                  </p:oleObj>
                </mc:Choice>
                <mc:Fallback>
                  <p:oleObj name="Equation" r:id="rId5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7249" y="421046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12578065"/>
                </p:ext>
              </p:extLst>
            </p:nvPr>
          </p:nvGraphicFramePr>
          <p:xfrm>
            <a:off x="5508108" y="421223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3" imgW="139700" imgH="139700" progId="Equation.DSMT4">
                    <p:embed/>
                  </p:oleObj>
                </mc:Choice>
                <mc:Fallback>
                  <p:oleObj name="Equation" r:id="rId5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108" y="421223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8696624"/>
                </p:ext>
              </p:extLst>
            </p:nvPr>
          </p:nvGraphicFramePr>
          <p:xfrm>
            <a:off x="5393202" y="421223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4" imgW="139700" imgH="139700" progId="Equation.DSMT4">
                    <p:embed/>
                  </p:oleObj>
                </mc:Choice>
                <mc:Fallback>
                  <p:oleObj name="Equation" r:id="rId5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3202" y="421223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40378659"/>
                </p:ext>
              </p:extLst>
            </p:nvPr>
          </p:nvGraphicFramePr>
          <p:xfrm>
            <a:off x="5332746" y="430109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5" imgW="139700" imgH="139700" progId="Equation.DSMT4">
                    <p:embed/>
                  </p:oleObj>
                </mc:Choice>
                <mc:Fallback>
                  <p:oleObj name="Equation" r:id="rId5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2746" y="430109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39321724"/>
                </p:ext>
              </p:extLst>
            </p:nvPr>
          </p:nvGraphicFramePr>
          <p:xfrm>
            <a:off x="5448699" y="430287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6" imgW="139700" imgH="139700" progId="Equation.DSMT4">
                    <p:embed/>
                  </p:oleObj>
                </mc:Choice>
                <mc:Fallback>
                  <p:oleObj name="Equation" r:id="rId5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8699" y="430287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23000059"/>
                </p:ext>
              </p:extLst>
            </p:nvPr>
          </p:nvGraphicFramePr>
          <p:xfrm>
            <a:off x="5265173" y="439672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7" imgW="139700" imgH="139700" progId="Equation.DSMT4">
                    <p:embed/>
                  </p:oleObj>
                </mc:Choice>
                <mc:Fallback>
                  <p:oleObj name="Equation" r:id="rId5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5173" y="439672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304385"/>
                </p:ext>
              </p:extLst>
            </p:nvPr>
          </p:nvGraphicFramePr>
          <p:xfrm>
            <a:off x="5496032" y="439849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8" imgW="139700" imgH="139700" progId="Equation.DSMT4">
                    <p:embed/>
                  </p:oleObj>
                </mc:Choice>
                <mc:Fallback>
                  <p:oleObj name="Equation" r:id="rId5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6032" y="439849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98345928"/>
                </p:ext>
              </p:extLst>
            </p:nvPr>
          </p:nvGraphicFramePr>
          <p:xfrm>
            <a:off x="5381126" y="439849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9" imgW="139700" imgH="139700" progId="Equation.DSMT4">
                    <p:embed/>
                  </p:oleObj>
                </mc:Choice>
                <mc:Fallback>
                  <p:oleObj name="Equation" r:id="rId5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1126" y="439849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77558"/>
                </p:ext>
              </p:extLst>
            </p:nvPr>
          </p:nvGraphicFramePr>
          <p:xfrm>
            <a:off x="5320670" y="448735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0" imgW="139700" imgH="139700" progId="Equation.DSMT4">
                    <p:embed/>
                  </p:oleObj>
                </mc:Choice>
                <mc:Fallback>
                  <p:oleObj name="Equation" r:id="rId6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0670" y="448735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81301672"/>
                </p:ext>
              </p:extLst>
            </p:nvPr>
          </p:nvGraphicFramePr>
          <p:xfrm>
            <a:off x="5436623" y="448913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1" imgW="139700" imgH="139700" progId="Equation.DSMT4">
                    <p:embed/>
                  </p:oleObj>
                </mc:Choice>
                <mc:Fallback>
                  <p:oleObj name="Equation" r:id="rId6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6623" y="448913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7144578"/>
                </p:ext>
              </p:extLst>
            </p:nvPr>
          </p:nvGraphicFramePr>
          <p:xfrm>
            <a:off x="5270786" y="458116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2" imgW="139700" imgH="139700" progId="Equation.DSMT4">
                    <p:embed/>
                  </p:oleObj>
                </mc:Choice>
                <mc:Fallback>
                  <p:oleObj name="Equation" r:id="rId6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0786" y="458116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176282527"/>
                </p:ext>
              </p:extLst>
            </p:nvPr>
          </p:nvGraphicFramePr>
          <p:xfrm>
            <a:off x="5501645" y="458294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3" imgW="139700" imgH="139700" progId="Equation.DSMT4">
                    <p:embed/>
                  </p:oleObj>
                </mc:Choice>
                <mc:Fallback>
                  <p:oleObj name="Equation" r:id="rId6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645" y="458294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51893538"/>
                </p:ext>
              </p:extLst>
            </p:nvPr>
          </p:nvGraphicFramePr>
          <p:xfrm>
            <a:off x="5386739" y="458294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4" imgW="139700" imgH="139700" progId="Equation.DSMT4">
                    <p:embed/>
                  </p:oleObj>
                </mc:Choice>
                <mc:Fallback>
                  <p:oleObj name="Equation" r:id="rId6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6739" y="458294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0989669"/>
                </p:ext>
              </p:extLst>
            </p:nvPr>
          </p:nvGraphicFramePr>
          <p:xfrm>
            <a:off x="5326283" y="467180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5" imgW="139700" imgH="139700" progId="Equation.DSMT4">
                    <p:embed/>
                  </p:oleObj>
                </mc:Choice>
                <mc:Fallback>
                  <p:oleObj name="Equation" r:id="rId6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6283" y="467180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9063937"/>
                </p:ext>
              </p:extLst>
            </p:nvPr>
          </p:nvGraphicFramePr>
          <p:xfrm>
            <a:off x="5442236" y="467358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6" imgW="139700" imgH="139700" progId="Equation.DSMT4">
                    <p:embed/>
                  </p:oleObj>
                </mc:Choice>
                <mc:Fallback>
                  <p:oleObj name="Equation" r:id="rId6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2236" y="467358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9842763"/>
                </p:ext>
              </p:extLst>
            </p:nvPr>
          </p:nvGraphicFramePr>
          <p:xfrm>
            <a:off x="5265060" y="476742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7" imgW="139700" imgH="139700" progId="Equation.DSMT4">
                    <p:embed/>
                  </p:oleObj>
                </mc:Choice>
                <mc:Fallback>
                  <p:oleObj name="Equation" r:id="rId6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5060" y="476742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63957660"/>
                </p:ext>
              </p:extLst>
            </p:nvPr>
          </p:nvGraphicFramePr>
          <p:xfrm>
            <a:off x="5495919" y="476920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8" imgW="139700" imgH="139700" progId="Equation.DSMT4">
                    <p:embed/>
                  </p:oleObj>
                </mc:Choice>
                <mc:Fallback>
                  <p:oleObj name="Equation" r:id="rId6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919" y="476920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9402581"/>
                </p:ext>
              </p:extLst>
            </p:nvPr>
          </p:nvGraphicFramePr>
          <p:xfrm>
            <a:off x="5381013" y="476920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9" imgW="139700" imgH="139700" progId="Equation.DSMT4">
                    <p:embed/>
                  </p:oleObj>
                </mc:Choice>
                <mc:Fallback>
                  <p:oleObj name="Equation" r:id="rId6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1013" y="476920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9118421"/>
                </p:ext>
              </p:extLst>
            </p:nvPr>
          </p:nvGraphicFramePr>
          <p:xfrm>
            <a:off x="5320557" y="485806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0" imgW="139700" imgH="139700" progId="Equation.DSMT4">
                    <p:embed/>
                  </p:oleObj>
                </mc:Choice>
                <mc:Fallback>
                  <p:oleObj name="Equation" r:id="rId7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0557" y="485806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98190268"/>
                </p:ext>
              </p:extLst>
            </p:nvPr>
          </p:nvGraphicFramePr>
          <p:xfrm>
            <a:off x="5436510" y="485984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1" imgW="139700" imgH="139700" progId="Equation.DSMT4">
                    <p:embed/>
                  </p:oleObj>
                </mc:Choice>
                <mc:Fallback>
                  <p:oleObj name="Equation" r:id="rId7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6510" y="485984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7755492"/>
                </p:ext>
              </p:extLst>
            </p:nvPr>
          </p:nvGraphicFramePr>
          <p:xfrm>
            <a:off x="5270673" y="495187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2" imgW="139700" imgH="139700" progId="Equation.DSMT4">
                    <p:embed/>
                  </p:oleObj>
                </mc:Choice>
                <mc:Fallback>
                  <p:oleObj name="Equation" r:id="rId7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0673" y="495187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1884845"/>
                </p:ext>
              </p:extLst>
            </p:nvPr>
          </p:nvGraphicFramePr>
          <p:xfrm>
            <a:off x="5501532" y="495365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3" imgW="139700" imgH="139700" progId="Equation.DSMT4">
                    <p:embed/>
                  </p:oleObj>
                </mc:Choice>
                <mc:Fallback>
                  <p:oleObj name="Equation" r:id="rId7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532" y="495365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8359921"/>
                </p:ext>
              </p:extLst>
            </p:nvPr>
          </p:nvGraphicFramePr>
          <p:xfrm>
            <a:off x="5386626" y="495365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4" imgW="139700" imgH="139700" progId="Equation.DSMT4">
                    <p:embed/>
                  </p:oleObj>
                </mc:Choice>
                <mc:Fallback>
                  <p:oleObj name="Equation" r:id="rId7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6626" y="495365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7805321"/>
                </p:ext>
              </p:extLst>
            </p:nvPr>
          </p:nvGraphicFramePr>
          <p:xfrm>
            <a:off x="5326170" y="504251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5" imgW="139700" imgH="139700" progId="Equation.DSMT4">
                    <p:embed/>
                  </p:oleObj>
                </mc:Choice>
                <mc:Fallback>
                  <p:oleObj name="Equation" r:id="rId7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6170" y="504251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6007438"/>
                </p:ext>
              </p:extLst>
            </p:nvPr>
          </p:nvGraphicFramePr>
          <p:xfrm>
            <a:off x="5442123" y="504429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6" imgW="139700" imgH="139700" progId="Equation.DSMT4">
                    <p:embed/>
                  </p:oleObj>
                </mc:Choice>
                <mc:Fallback>
                  <p:oleObj name="Equation" r:id="rId7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2123" y="504429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6251956"/>
                </p:ext>
              </p:extLst>
            </p:nvPr>
          </p:nvGraphicFramePr>
          <p:xfrm>
            <a:off x="5264947" y="513813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7" imgW="139700" imgH="139700" progId="Equation.DSMT4">
                    <p:embed/>
                  </p:oleObj>
                </mc:Choice>
                <mc:Fallback>
                  <p:oleObj name="Equation" r:id="rId7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4947" y="513813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6246613"/>
                </p:ext>
              </p:extLst>
            </p:nvPr>
          </p:nvGraphicFramePr>
          <p:xfrm>
            <a:off x="5495806" y="513991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8" imgW="139700" imgH="139700" progId="Equation.DSMT4">
                    <p:embed/>
                  </p:oleObj>
                </mc:Choice>
                <mc:Fallback>
                  <p:oleObj name="Equation" r:id="rId7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806" y="513991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100484"/>
                </p:ext>
              </p:extLst>
            </p:nvPr>
          </p:nvGraphicFramePr>
          <p:xfrm>
            <a:off x="5380900" y="513991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9" imgW="139700" imgH="139700" progId="Equation.DSMT4">
                    <p:embed/>
                  </p:oleObj>
                </mc:Choice>
                <mc:Fallback>
                  <p:oleObj name="Equation" r:id="rId7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0900" y="513991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0036523"/>
                </p:ext>
              </p:extLst>
            </p:nvPr>
          </p:nvGraphicFramePr>
          <p:xfrm>
            <a:off x="5320444" y="522877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0" imgW="139700" imgH="139700" progId="Equation.DSMT4">
                    <p:embed/>
                  </p:oleObj>
                </mc:Choice>
                <mc:Fallback>
                  <p:oleObj name="Equation" r:id="rId8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0444" y="522877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7690031"/>
                </p:ext>
              </p:extLst>
            </p:nvPr>
          </p:nvGraphicFramePr>
          <p:xfrm>
            <a:off x="5436397" y="523055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1" imgW="139700" imgH="139700" progId="Equation.DSMT4">
                    <p:embed/>
                  </p:oleObj>
                </mc:Choice>
                <mc:Fallback>
                  <p:oleObj name="Equation" r:id="rId8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6397" y="523055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82703375"/>
                </p:ext>
              </p:extLst>
            </p:nvPr>
          </p:nvGraphicFramePr>
          <p:xfrm>
            <a:off x="5270560" y="532258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2" imgW="139700" imgH="139700" progId="Equation.DSMT4">
                    <p:embed/>
                  </p:oleObj>
                </mc:Choice>
                <mc:Fallback>
                  <p:oleObj name="Equation" r:id="rId8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0560" y="532258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8614603"/>
                </p:ext>
              </p:extLst>
            </p:nvPr>
          </p:nvGraphicFramePr>
          <p:xfrm>
            <a:off x="5501419" y="532436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3" imgW="139700" imgH="139700" progId="Equation.DSMT4">
                    <p:embed/>
                  </p:oleObj>
                </mc:Choice>
                <mc:Fallback>
                  <p:oleObj name="Equation" r:id="rId8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419" y="532436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5702370"/>
                </p:ext>
              </p:extLst>
            </p:nvPr>
          </p:nvGraphicFramePr>
          <p:xfrm>
            <a:off x="5386513" y="532436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4" imgW="139700" imgH="139700" progId="Equation.DSMT4">
                    <p:embed/>
                  </p:oleObj>
                </mc:Choice>
                <mc:Fallback>
                  <p:oleObj name="Equation" r:id="rId8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6513" y="532436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80731327"/>
                </p:ext>
              </p:extLst>
            </p:nvPr>
          </p:nvGraphicFramePr>
          <p:xfrm>
            <a:off x="5326057" y="541322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5" imgW="139700" imgH="139700" progId="Equation.DSMT4">
                    <p:embed/>
                  </p:oleObj>
                </mc:Choice>
                <mc:Fallback>
                  <p:oleObj name="Equation" r:id="rId8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6057" y="541322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93499377"/>
                </p:ext>
              </p:extLst>
            </p:nvPr>
          </p:nvGraphicFramePr>
          <p:xfrm>
            <a:off x="5442010" y="541500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6" imgW="139700" imgH="139700" progId="Equation.DSMT4">
                    <p:embed/>
                  </p:oleObj>
                </mc:Choice>
                <mc:Fallback>
                  <p:oleObj name="Equation" r:id="rId8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2010" y="541500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47633539"/>
                </p:ext>
              </p:extLst>
            </p:nvPr>
          </p:nvGraphicFramePr>
          <p:xfrm>
            <a:off x="5264834" y="550884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7" imgW="139700" imgH="139700" progId="Equation.DSMT4">
                    <p:embed/>
                  </p:oleObj>
                </mc:Choice>
                <mc:Fallback>
                  <p:oleObj name="Equation" r:id="rId8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4834" y="550884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53329532"/>
                </p:ext>
              </p:extLst>
            </p:nvPr>
          </p:nvGraphicFramePr>
          <p:xfrm>
            <a:off x="5495693" y="551062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8" imgW="139700" imgH="139700" progId="Equation.DSMT4">
                    <p:embed/>
                  </p:oleObj>
                </mc:Choice>
                <mc:Fallback>
                  <p:oleObj name="Equation" r:id="rId8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693" y="551062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59181168"/>
                </p:ext>
              </p:extLst>
            </p:nvPr>
          </p:nvGraphicFramePr>
          <p:xfrm>
            <a:off x="5380787" y="551062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9" imgW="139700" imgH="139700" progId="Equation.DSMT4">
                    <p:embed/>
                  </p:oleObj>
                </mc:Choice>
                <mc:Fallback>
                  <p:oleObj name="Equation" r:id="rId8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0787" y="551062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6161848" y="2469689"/>
            <a:ext cx="531878" cy="3147674"/>
            <a:chOff x="6155498" y="2469689"/>
            <a:chExt cx="531878" cy="3147674"/>
          </a:xfrm>
        </p:grpSpPr>
        <p:sp>
          <p:nvSpPr>
            <p:cNvPr id="5" name="Rectangle 4"/>
            <p:cNvSpPr/>
            <p:nvPr/>
          </p:nvSpPr>
          <p:spPr>
            <a:xfrm>
              <a:off x="6229350" y="2482048"/>
              <a:ext cx="368300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6155498" y="2469689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8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1754371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0" imgW="139700" imgH="139700" progId="Equation.DSMT4">
                      <p:embed/>
                    </p:oleObj>
                  </mc:Choice>
                  <mc:Fallback>
                    <p:oleObj name="Equation" r:id="rId9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106631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1" imgW="139700" imgH="139700" progId="Equation.DSMT4">
                      <p:embed/>
                    </p:oleObj>
                  </mc:Choice>
                  <mc:Fallback>
                    <p:oleObj name="Equation" r:id="rId9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3116708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2" imgW="139700" imgH="139700" progId="Equation.DSMT4">
                      <p:embed/>
                    </p:oleObj>
                  </mc:Choice>
                  <mc:Fallback>
                    <p:oleObj name="Equation" r:id="rId9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38907083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3" imgW="139700" imgH="139700" progId="Equation.DSMT4">
                      <p:embed/>
                    </p:oleObj>
                  </mc:Choice>
                  <mc:Fallback>
                    <p:oleObj name="Equation" r:id="rId9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56313593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4" imgW="139700" imgH="139700" progId="Equation.DSMT4">
                      <p:embed/>
                    </p:oleObj>
                  </mc:Choice>
                  <mc:Fallback>
                    <p:oleObj name="Equation" r:id="rId9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1942851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5" imgW="139700" imgH="139700" progId="Equation.DSMT4">
                      <p:embed/>
                    </p:oleObj>
                  </mc:Choice>
                  <mc:Fallback>
                    <p:oleObj name="Equation" r:id="rId9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4056470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6" imgW="139700" imgH="139700" progId="Equation.DSMT4">
                      <p:embed/>
                    </p:oleObj>
                  </mc:Choice>
                  <mc:Fallback>
                    <p:oleObj name="Equation" r:id="rId9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2872760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7" imgW="139700" imgH="139700" progId="Equation.DSMT4">
                      <p:embed/>
                    </p:oleObj>
                  </mc:Choice>
                  <mc:Fallback>
                    <p:oleObj name="Equation" r:id="rId9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0713184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8" imgW="139700" imgH="139700" progId="Equation.DSMT4">
                      <p:embed/>
                    </p:oleObj>
                  </mc:Choice>
                  <mc:Fallback>
                    <p:oleObj name="Equation" r:id="rId9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9688938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9" imgW="139700" imgH="139700" progId="Equation.DSMT4">
                      <p:embed/>
                    </p:oleObj>
                  </mc:Choice>
                  <mc:Fallback>
                    <p:oleObj name="Equation" r:id="rId9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9888206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0" imgW="139700" imgH="139700" progId="Equation.DSMT4">
                      <p:embed/>
                    </p:oleObj>
                  </mc:Choice>
                  <mc:Fallback>
                    <p:oleObj name="Equation" r:id="rId10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55963412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1" imgW="139700" imgH="139700" progId="Equation.DSMT4">
                      <p:embed/>
                    </p:oleObj>
                  </mc:Choice>
                  <mc:Fallback>
                    <p:oleObj name="Equation" r:id="rId10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87759120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2" imgW="139700" imgH="139700" progId="Equation.DSMT4">
                      <p:embed/>
                    </p:oleObj>
                  </mc:Choice>
                  <mc:Fallback>
                    <p:oleObj name="Equation" r:id="rId10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4203105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3" imgW="139700" imgH="139700" progId="Equation.DSMT4">
                      <p:embed/>
                    </p:oleObj>
                  </mc:Choice>
                  <mc:Fallback>
                    <p:oleObj name="Equation" r:id="rId10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5806205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4" imgW="139700" imgH="139700" progId="Equation.DSMT4">
                      <p:embed/>
                    </p:oleObj>
                  </mc:Choice>
                  <mc:Fallback>
                    <p:oleObj name="Equation" r:id="rId10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95234134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5" imgW="139700" imgH="139700" progId="Equation.DSMT4">
                      <p:embed/>
                    </p:oleObj>
                  </mc:Choice>
                  <mc:Fallback>
                    <p:oleObj name="Equation" r:id="rId10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4814118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6" imgW="139700" imgH="139700" progId="Equation.DSMT4">
                      <p:embed/>
                    </p:oleObj>
                  </mc:Choice>
                  <mc:Fallback>
                    <p:oleObj name="Equation" r:id="rId10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0764523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7" imgW="139700" imgH="139700" progId="Equation.DSMT4">
                      <p:embed/>
                    </p:oleObj>
                  </mc:Choice>
                  <mc:Fallback>
                    <p:oleObj name="Equation" r:id="rId10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094440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8" imgW="139700" imgH="139700" progId="Equation.DSMT4">
                      <p:embed/>
                    </p:oleObj>
                  </mc:Choice>
                  <mc:Fallback>
                    <p:oleObj name="Equation" r:id="rId10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5815417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9" imgW="139700" imgH="139700" progId="Equation.DSMT4">
                      <p:embed/>
                    </p:oleObj>
                  </mc:Choice>
                  <mc:Fallback>
                    <p:oleObj name="Equation" r:id="rId10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0405948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0" imgW="139700" imgH="139700" progId="Equation.DSMT4">
                      <p:embed/>
                    </p:oleObj>
                  </mc:Choice>
                  <mc:Fallback>
                    <p:oleObj name="Equation" r:id="rId1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68365093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1" imgW="139700" imgH="139700" progId="Equation.DSMT4">
                      <p:embed/>
                    </p:oleObj>
                  </mc:Choice>
                  <mc:Fallback>
                    <p:oleObj name="Equation" r:id="rId1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3232159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2" imgW="139700" imgH="139700" progId="Equation.DSMT4">
                      <p:embed/>
                    </p:oleObj>
                  </mc:Choice>
                  <mc:Fallback>
                    <p:oleObj name="Equation" r:id="rId1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363906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3" imgW="139700" imgH="139700" progId="Equation.DSMT4">
                      <p:embed/>
                    </p:oleObj>
                  </mc:Choice>
                  <mc:Fallback>
                    <p:oleObj name="Equation" r:id="rId1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1233614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4" imgW="139700" imgH="139700" progId="Equation.DSMT4">
                      <p:embed/>
                    </p:oleObj>
                  </mc:Choice>
                  <mc:Fallback>
                    <p:oleObj name="Equation" r:id="rId1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9027196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5" imgW="139700" imgH="139700" progId="Equation.DSMT4">
                      <p:embed/>
                    </p:oleObj>
                  </mc:Choice>
                  <mc:Fallback>
                    <p:oleObj name="Equation" r:id="rId1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612129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6" imgW="139700" imgH="139700" progId="Equation.DSMT4">
                      <p:embed/>
                    </p:oleObj>
                  </mc:Choice>
                  <mc:Fallback>
                    <p:oleObj name="Equation" r:id="rId1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8255649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7" imgW="139700" imgH="139700" progId="Equation.DSMT4">
                      <p:embed/>
                    </p:oleObj>
                  </mc:Choice>
                  <mc:Fallback>
                    <p:oleObj name="Equation" r:id="rId1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6834958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8" imgW="139700" imgH="139700" progId="Equation.DSMT4">
                      <p:embed/>
                    </p:oleObj>
                  </mc:Choice>
                  <mc:Fallback>
                    <p:oleObj name="Equation" r:id="rId1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9803737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9" imgW="139700" imgH="139700" progId="Equation.DSMT4">
                      <p:embed/>
                    </p:oleObj>
                  </mc:Choice>
                  <mc:Fallback>
                    <p:oleObj name="Equation" r:id="rId1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9830135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0" imgW="139700" imgH="139700" progId="Equation.DSMT4">
                      <p:embed/>
                    </p:oleObj>
                  </mc:Choice>
                  <mc:Fallback>
                    <p:oleObj name="Equation" r:id="rId1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14" name="Group 213"/>
            <p:cNvGrpSpPr/>
            <p:nvPr/>
          </p:nvGrpSpPr>
          <p:grpSpPr>
            <a:xfrm>
              <a:off x="6571423" y="2475698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21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1754371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1" imgW="139700" imgH="139700" progId="Equation.DSMT4">
                      <p:embed/>
                    </p:oleObj>
                  </mc:Choice>
                  <mc:Fallback>
                    <p:oleObj name="Equation" r:id="rId1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106631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2" imgW="139700" imgH="139700" progId="Equation.DSMT4">
                      <p:embed/>
                    </p:oleObj>
                  </mc:Choice>
                  <mc:Fallback>
                    <p:oleObj name="Equation" r:id="rId1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3116708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3" imgW="139700" imgH="139700" progId="Equation.DSMT4">
                      <p:embed/>
                    </p:oleObj>
                  </mc:Choice>
                  <mc:Fallback>
                    <p:oleObj name="Equation" r:id="rId1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38907083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4" imgW="139700" imgH="139700" progId="Equation.DSMT4">
                      <p:embed/>
                    </p:oleObj>
                  </mc:Choice>
                  <mc:Fallback>
                    <p:oleObj name="Equation" r:id="rId1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56313593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5" imgW="139700" imgH="139700" progId="Equation.DSMT4">
                      <p:embed/>
                    </p:oleObj>
                  </mc:Choice>
                  <mc:Fallback>
                    <p:oleObj name="Equation" r:id="rId1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1942851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6" imgW="139700" imgH="139700" progId="Equation.DSMT4">
                      <p:embed/>
                    </p:oleObj>
                  </mc:Choice>
                  <mc:Fallback>
                    <p:oleObj name="Equation" r:id="rId1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04056470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7" imgW="139700" imgH="139700" progId="Equation.DSMT4">
                      <p:embed/>
                    </p:oleObj>
                  </mc:Choice>
                  <mc:Fallback>
                    <p:oleObj name="Equation" r:id="rId12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32872760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8" imgW="139700" imgH="139700" progId="Equation.DSMT4">
                      <p:embed/>
                    </p:oleObj>
                  </mc:Choice>
                  <mc:Fallback>
                    <p:oleObj name="Equation" r:id="rId12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0713184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9" imgW="139700" imgH="139700" progId="Equation.DSMT4">
                      <p:embed/>
                    </p:oleObj>
                  </mc:Choice>
                  <mc:Fallback>
                    <p:oleObj name="Equation" r:id="rId12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69688938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0" imgW="139700" imgH="139700" progId="Equation.DSMT4">
                      <p:embed/>
                    </p:oleObj>
                  </mc:Choice>
                  <mc:Fallback>
                    <p:oleObj name="Equation" r:id="rId13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59888206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1" imgW="139700" imgH="139700" progId="Equation.DSMT4">
                      <p:embed/>
                    </p:oleObj>
                  </mc:Choice>
                  <mc:Fallback>
                    <p:oleObj name="Equation" r:id="rId13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55963412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2" imgW="139700" imgH="139700" progId="Equation.DSMT4">
                      <p:embed/>
                    </p:oleObj>
                  </mc:Choice>
                  <mc:Fallback>
                    <p:oleObj name="Equation" r:id="rId13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87759120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3" imgW="139700" imgH="139700" progId="Equation.DSMT4">
                      <p:embed/>
                    </p:oleObj>
                  </mc:Choice>
                  <mc:Fallback>
                    <p:oleObj name="Equation" r:id="rId13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24203105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4" imgW="139700" imgH="139700" progId="Equation.DSMT4">
                      <p:embed/>
                    </p:oleObj>
                  </mc:Choice>
                  <mc:Fallback>
                    <p:oleObj name="Equation" r:id="rId13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2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5806205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5" imgW="139700" imgH="139700" progId="Equation.DSMT4">
                      <p:embed/>
                    </p:oleObj>
                  </mc:Choice>
                  <mc:Fallback>
                    <p:oleObj name="Equation" r:id="rId13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95234134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6" imgW="139700" imgH="139700" progId="Equation.DSMT4">
                      <p:embed/>
                    </p:oleObj>
                  </mc:Choice>
                  <mc:Fallback>
                    <p:oleObj name="Equation" r:id="rId13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24814118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7" imgW="139700" imgH="139700" progId="Equation.DSMT4">
                      <p:embed/>
                    </p:oleObj>
                  </mc:Choice>
                  <mc:Fallback>
                    <p:oleObj name="Equation" r:id="rId13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90764523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8" imgW="139700" imgH="139700" progId="Equation.DSMT4">
                      <p:embed/>
                    </p:oleObj>
                  </mc:Choice>
                  <mc:Fallback>
                    <p:oleObj name="Equation" r:id="rId13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094440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9" imgW="139700" imgH="139700" progId="Equation.DSMT4">
                      <p:embed/>
                    </p:oleObj>
                  </mc:Choice>
                  <mc:Fallback>
                    <p:oleObj name="Equation" r:id="rId13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5815417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0" imgW="139700" imgH="139700" progId="Equation.DSMT4">
                      <p:embed/>
                    </p:oleObj>
                  </mc:Choice>
                  <mc:Fallback>
                    <p:oleObj name="Equation" r:id="rId14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0405948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1" imgW="139700" imgH="139700" progId="Equation.DSMT4">
                      <p:embed/>
                    </p:oleObj>
                  </mc:Choice>
                  <mc:Fallback>
                    <p:oleObj name="Equation" r:id="rId14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68365093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2" imgW="139700" imgH="139700" progId="Equation.DSMT4">
                      <p:embed/>
                    </p:oleObj>
                  </mc:Choice>
                  <mc:Fallback>
                    <p:oleObj name="Equation" r:id="rId14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3232159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3" imgW="139700" imgH="139700" progId="Equation.DSMT4">
                      <p:embed/>
                    </p:oleObj>
                  </mc:Choice>
                  <mc:Fallback>
                    <p:oleObj name="Equation" r:id="rId14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363906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4" imgW="139700" imgH="139700" progId="Equation.DSMT4">
                      <p:embed/>
                    </p:oleObj>
                  </mc:Choice>
                  <mc:Fallback>
                    <p:oleObj name="Equation" r:id="rId14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3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1233614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5" imgW="139700" imgH="139700" progId="Equation.DSMT4">
                      <p:embed/>
                    </p:oleObj>
                  </mc:Choice>
                  <mc:Fallback>
                    <p:oleObj name="Equation" r:id="rId14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29027196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6" imgW="139700" imgH="139700" progId="Equation.DSMT4">
                      <p:embed/>
                    </p:oleObj>
                  </mc:Choice>
                  <mc:Fallback>
                    <p:oleObj name="Equation" r:id="rId14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612129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7" imgW="139700" imgH="139700" progId="Equation.DSMT4">
                      <p:embed/>
                    </p:oleObj>
                  </mc:Choice>
                  <mc:Fallback>
                    <p:oleObj name="Equation" r:id="rId14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38255649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8" imgW="139700" imgH="139700" progId="Equation.DSMT4">
                      <p:embed/>
                    </p:oleObj>
                  </mc:Choice>
                  <mc:Fallback>
                    <p:oleObj name="Equation" r:id="rId14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6834958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9" imgW="139700" imgH="139700" progId="Equation.DSMT4">
                      <p:embed/>
                    </p:oleObj>
                  </mc:Choice>
                  <mc:Fallback>
                    <p:oleObj name="Equation" r:id="rId14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9803737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0" imgW="139700" imgH="139700" progId="Equation.DSMT4">
                      <p:embed/>
                    </p:oleObj>
                  </mc:Choice>
                  <mc:Fallback>
                    <p:oleObj name="Equation" r:id="rId15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4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9830135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1" imgW="139700" imgH="139700" progId="Equation.DSMT4">
                      <p:embed/>
                    </p:oleObj>
                  </mc:Choice>
                  <mc:Fallback>
                    <p:oleObj name="Equation" r:id="rId15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2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6508360"/>
              </p:ext>
            </p:extLst>
          </p:nvPr>
        </p:nvGraphicFramePr>
        <p:xfrm>
          <a:off x="6341235" y="5611731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2" imgW="279400" imgH="203200" progId="Equation.DSMT4">
                  <p:embed/>
                </p:oleObj>
              </mc:Choice>
              <mc:Fallback>
                <p:oleObj name="Equation" r:id="rId152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41235" y="5611731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214814"/>
              </p:ext>
            </p:extLst>
          </p:nvPr>
        </p:nvGraphicFramePr>
        <p:xfrm>
          <a:off x="5386676" y="5610839"/>
          <a:ext cx="4302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3" imgW="254000" imgH="203200" progId="Equation.DSMT4">
                  <p:embed/>
                </p:oleObj>
              </mc:Choice>
              <mc:Fallback>
                <p:oleObj name="Equation" r:id="rId153" imgW="25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6676" y="5610839"/>
                        <a:ext cx="4302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9" name="TextBox 248"/>
          <p:cNvSpPr txBox="1"/>
          <p:nvPr/>
        </p:nvSpPr>
        <p:spPr>
          <a:xfrm>
            <a:off x="659665" y="6169225"/>
            <a:ext cx="43739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These are two very different critters!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</a:p>
        </p:txBody>
      </p:sp>
      <p:sp>
        <p:nvSpPr>
          <p:cNvPr id="175" name="Freeform 174"/>
          <p:cNvSpPr/>
          <p:nvPr/>
        </p:nvSpPr>
        <p:spPr>
          <a:xfrm>
            <a:off x="6200206" y="2399498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Freeform 175"/>
          <p:cNvSpPr/>
          <p:nvPr/>
        </p:nvSpPr>
        <p:spPr>
          <a:xfrm rot="10800000">
            <a:off x="6207125" y="5560019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" name="Freeform 178"/>
          <p:cNvSpPr/>
          <p:nvPr/>
        </p:nvSpPr>
        <p:spPr>
          <a:xfrm>
            <a:off x="5212787" y="2393148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" name="Freeform 179"/>
          <p:cNvSpPr/>
          <p:nvPr/>
        </p:nvSpPr>
        <p:spPr>
          <a:xfrm rot="10800000">
            <a:off x="5219706" y="5569544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1875752"/>
              </p:ext>
            </p:extLst>
          </p:nvPr>
        </p:nvGraphicFramePr>
        <p:xfrm>
          <a:off x="5177228" y="1694587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4" imgW="152400" imgH="114300" progId="Equation.DSMT4">
                  <p:embed/>
                </p:oleObj>
              </mc:Choice>
              <mc:Fallback>
                <p:oleObj name="Equation" r:id="rId154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77228" y="1694587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9281783"/>
              </p:ext>
            </p:extLst>
          </p:nvPr>
        </p:nvGraphicFramePr>
        <p:xfrm>
          <a:off x="6257176" y="1694241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6" imgW="152400" imgH="114300" progId="Equation.DSMT4">
                  <p:embed/>
                </p:oleObj>
              </mc:Choice>
              <mc:Fallback>
                <p:oleObj name="Equation" r:id="rId156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7176" y="1694241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737082"/>
              </p:ext>
            </p:extLst>
          </p:nvPr>
        </p:nvGraphicFramePr>
        <p:xfrm>
          <a:off x="7500000" y="1318623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7" imgW="152400" imgH="114300" progId="Equation.DSMT4">
                  <p:embed/>
                </p:oleObj>
              </mc:Choice>
              <mc:Fallback>
                <p:oleObj name="Equation" r:id="rId157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00000" y="1318623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894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2"/>
            </p:par>
          </p:childTnLst>
        </p:cTn>
      </p:par>
    </p:tnLst>
    <p:bldLst>
      <p:bldP spid="87" grpId="0"/>
      <p:bldP spid="246" grpId="0"/>
      <p:bldP spid="89" grpId="0"/>
      <p:bldP spid="90" grpId="0"/>
      <p:bldP spid="24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148"/>
          <p:cNvSpPr txBox="1"/>
          <p:nvPr/>
        </p:nvSpPr>
        <p:spPr>
          <a:xfrm>
            <a:off x="553301" y="2165092"/>
            <a:ext cx="43742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We need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latin typeface="Times New Roman"/>
                <a:cs typeface="Times New Roman"/>
              </a:rPr>
              <a:t>whose faces either yield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zero flux </a:t>
            </a:r>
            <a:r>
              <a:rPr lang="en-US" sz="2000" dirty="0">
                <a:latin typeface="Times New Roman"/>
                <a:cs typeface="Times New Roman"/>
              </a:rPr>
              <a:t>or a </a:t>
            </a:r>
            <a:r>
              <a:rPr lang="en-US" sz="2000" i="1" dirty="0">
                <a:latin typeface="Times New Roman"/>
                <a:cs typeface="Times New Roman"/>
              </a:rPr>
              <a:t>flux</a:t>
            </a:r>
            <a:r>
              <a:rPr lang="en-US" sz="2000" dirty="0">
                <a:latin typeface="Times New Roman"/>
                <a:cs typeface="Times New Roman"/>
              </a:rPr>
              <a:t> whose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evaluation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is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constant</a:t>
            </a:r>
            <a:r>
              <a:rPr lang="en-US" sz="2000" dirty="0">
                <a:latin typeface="Times New Roman"/>
                <a:cs typeface="Times New Roman"/>
              </a:rPr>
              <a:t>.  It turns out that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 plug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3301" y="3194829"/>
            <a:ext cx="437429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                                                     whose end-faces are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 symmetrically placed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on either side of the slab </a:t>
            </a:r>
            <a:r>
              <a:rPr lang="en-US" sz="2000" dirty="0">
                <a:latin typeface="Times New Roman"/>
                <a:cs typeface="Times New Roman"/>
              </a:rPr>
              <a:t>will do the job. 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flux</a:t>
            </a:r>
            <a:r>
              <a:rPr lang="en-US" sz="2000" dirty="0">
                <a:latin typeface="Times New Roman"/>
                <a:cs typeface="Times New Roman"/>
              </a:rPr>
              <a:t> through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curved section will be zero </a:t>
            </a:r>
            <a:r>
              <a:rPr lang="en-US" sz="2000" dirty="0">
                <a:latin typeface="Times New Roman"/>
                <a:cs typeface="Times New Roman"/>
              </a:rPr>
              <a:t>as </a:t>
            </a:r>
            <a:r>
              <a:rPr lang="en-US" sz="2000" i="1" dirty="0">
                <a:latin typeface="Times New Roman"/>
                <a:cs typeface="Times New Roman"/>
              </a:rPr>
              <a:t>E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 err="1">
                <a:latin typeface="Times New Roman"/>
                <a:cs typeface="Times New Roman"/>
              </a:rPr>
              <a:t>dA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be at right-angles with one another, and with </a:t>
            </a:r>
            <a:r>
              <a:rPr lang="en-US" sz="2000" i="1" dirty="0" err="1">
                <a:solidFill>
                  <a:srgbClr val="0000FF"/>
                </a:solidFill>
                <a:latin typeface="Times New Roman"/>
                <a:cs typeface="Times New Roman"/>
              </a:rPr>
              <a:t>dA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defined as outward </a:t>
            </a:r>
            <a:r>
              <a:rPr lang="en-US" sz="2000" dirty="0">
                <a:latin typeface="Times New Roman"/>
                <a:cs typeface="Times New Roman"/>
              </a:rPr>
              <a:t>on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 both outside faces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lang="en-US" sz="2000" i="1" dirty="0">
                <a:latin typeface="Times New Roman"/>
                <a:cs typeface="Times New Roman"/>
              </a:rPr>
              <a:t> </a:t>
            </a:r>
            <a:r>
              <a:rPr lang="en-US" sz="2000" dirty="0">
                <a:latin typeface="Times New Roman"/>
                <a:cs typeface="Times New Roman"/>
              </a:rPr>
              <a:t>will both have the same evaluation and will provide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same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dot product</a:t>
            </a:r>
            <a:r>
              <a:rPr lang="en-US" sz="2000" dirty="0">
                <a:latin typeface="Times New Roman"/>
                <a:cs typeface="Times New Roman"/>
              </a:rPr>
              <a:t>.  That is: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34.)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6" y="709438"/>
            <a:ext cx="47495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10: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>
                <a:latin typeface="Times New Roman"/>
                <a:cs typeface="Times New Roman"/>
              </a:rPr>
              <a:t> an expression for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</a:t>
            </a:r>
            <a:r>
              <a:rPr lang="en-US" sz="2000" dirty="0">
                <a:latin typeface="Times New Roman"/>
                <a:cs typeface="Times New Roman"/>
              </a:rPr>
              <a:t> for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latin typeface="Times New Roman"/>
                <a:cs typeface="Times New Roman"/>
              </a:rPr>
              <a:t>infinite” sheet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insulating material </a:t>
            </a:r>
            <a:r>
              <a:rPr lang="en-US" sz="2000" dirty="0">
                <a:latin typeface="Times New Roman"/>
                <a:cs typeface="Times New Roman"/>
              </a:rPr>
              <a:t>whose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area charge density </a:t>
            </a:r>
            <a:r>
              <a:rPr lang="en-US" sz="2000" dirty="0">
                <a:latin typeface="Times New Roman"/>
                <a:cs typeface="Times New Roman"/>
              </a:rPr>
              <a:t>is a constant       .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508176"/>
              </p:ext>
            </p:extLst>
          </p:nvPr>
        </p:nvGraphicFramePr>
        <p:xfrm>
          <a:off x="3205957" y="1792798"/>
          <a:ext cx="4302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4000" imgH="203200" progId="Equation.DSMT4">
                  <p:embed/>
                </p:oleObj>
              </mc:Choice>
              <mc:Fallback>
                <p:oleObj name="Equation" r:id="rId2" imgW="25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957" y="1792798"/>
                        <a:ext cx="4302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284045" y="147324"/>
            <a:ext cx="6139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With that in mind:</a:t>
            </a:r>
            <a:endParaRPr lang="en-US" sz="20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22514" y="674984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insulator 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   from side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5966465" y="1571328"/>
            <a:ext cx="380774" cy="3135315"/>
            <a:chOff x="5256213" y="2526498"/>
            <a:chExt cx="380774" cy="3135315"/>
          </a:xfrm>
        </p:grpSpPr>
        <p:sp>
          <p:nvSpPr>
            <p:cNvPr id="22" name="Rectangle 21"/>
            <p:cNvSpPr/>
            <p:nvPr/>
          </p:nvSpPr>
          <p:spPr>
            <a:xfrm>
              <a:off x="5256213" y="2526498"/>
              <a:ext cx="368300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0229573"/>
                </p:ext>
              </p:extLst>
            </p:nvPr>
          </p:nvGraphicFramePr>
          <p:xfrm>
            <a:off x="5272088" y="254317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700" imgH="139700" progId="Equation.DSMT4">
                    <p:embed/>
                  </p:oleObj>
                </mc:Choice>
                <mc:Fallback>
                  <p:oleObj name="Equation" r:id="rId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2088" y="254317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4966411"/>
                </p:ext>
              </p:extLst>
            </p:nvPr>
          </p:nvGraphicFramePr>
          <p:xfrm>
            <a:off x="5502947" y="254495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139700" progId="Equation.DSMT4">
                    <p:embed/>
                  </p:oleObj>
                </mc:Choice>
                <mc:Fallback>
                  <p:oleObj name="Equation" r:id="rId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2947" y="254495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25989848"/>
                </p:ext>
              </p:extLst>
            </p:nvPr>
          </p:nvGraphicFramePr>
          <p:xfrm>
            <a:off x="5388041" y="254495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9700" imgH="139700" progId="Equation.DSMT4">
                    <p:embed/>
                  </p:oleObj>
                </mc:Choice>
                <mc:Fallback>
                  <p:oleObj name="Equation" r:id="rId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8041" y="254495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9568683"/>
                </p:ext>
              </p:extLst>
            </p:nvPr>
          </p:nvGraphicFramePr>
          <p:xfrm>
            <a:off x="5327585" y="263381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700" imgH="139700" progId="Equation.DSMT4">
                    <p:embed/>
                  </p:oleObj>
                </mc:Choice>
                <mc:Fallback>
                  <p:oleObj name="Equation" r:id="rId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7585" y="263381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06711613"/>
                </p:ext>
              </p:extLst>
            </p:nvPr>
          </p:nvGraphicFramePr>
          <p:xfrm>
            <a:off x="5443538" y="263559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700" imgH="139700" progId="Equation.DSMT4">
                    <p:embed/>
                  </p:oleObj>
                </mc:Choice>
                <mc:Fallback>
                  <p:oleObj name="Equation" r:id="rId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3538" y="263559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71245050"/>
                </p:ext>
              </p:extLst>
            </p:nvPr>
          </p:nvGraphicFramePr>
          <p:xfrm>
            <a:off x="5277701" y="272762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0" imgW="139700" imgH="139700" progId="Equation.DSMT4">
                    <p:embed/>
                  </p:oleObj>
                </mc:Choice>
                <mc:Fallback>
                  <p:oleObj name="Equation" r:id="rId1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7701" y="272762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5734345"/>
                </p:ext>
              </p:extLst>
            </p:nvPr>
          </p:nvGraphicFramePr>
          <p:xfrm>
            <a:off x="5508560" y="272940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139700" imgH="139700" progId="Equation.DSMT4">
                    <p:embed/>
                  </p:oleObj>
                </mc:Choice>
                <mc:Fallback>
                  <p:oleObj name="Equation" r:id="rId1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560" y="272940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6059620"/>
                </p:ext>
              </p:extLst>
            </p:nvPr>
          </p:nvGraphicFramePr>
          <p:xfrm>
            <a:off x="5393654" y="272940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2" imgW="139700" imgH="139700" progId="Equation.DSMT4">
                    <p:embed/>
                  </p:oleObj>
                </mc:Choice>
                <mc:Fallback>
                  <p:oleObj name="Equation" r:id="rId1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3654" y="272940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39690908"/>
                </p:ext>
              </p:extLst>
            </p:nvPr>
          </p:nvGraphicFramePr>
          <p:xfrm>
            <a:off x="5333198" y="281826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3" imgW="139700" imgH="139700" progId="Equation.DSMT4">
                    <p:embed/>
                  </p:oleObj>
                </mc:Choice>
                <mc:Fallback>
                  <p:oleObj name="Equation" r:id="rId1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3198" y="281826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7632669"/>
                </p:ext>
              </p:extLst>
            </p:nvPr>
          </p:nvGraphicFramePr>
          <p:xfrm>
            <a:off x="5449151" y="282004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4" imgW="139700" imgH="139700" progId="Equation.DSMT4">
                    <p:embed/>
                  </p:oleObj>
                </mc:Choice>
                <mc:Fallback>
                  <p:oleObj name="Equation" r:id="rId1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151" y="282004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849275"/>
                </p:ext>
              </p:extLst>
            </p:nvPr>
          </p:nvGraphicFramePr>
          <p:xfrm>
            <a:off x="5278325" y="291388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5" imgW="139700" imgH="139700" progId="Equation.DSMT4">
                    <p:embed/>
                  </p:oleObj>
                </mc:Choice>
                <mc:Fallback>
                  <p:oleObj name="Equation" r:id="rId1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8325" y="291388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1323161"/>
                </p:ext>
              </p:extLst>
            </p:nvPr>
          </p:nvGraphicFramePr>
          <p:xfrm>
            <a:off x="5509184" y="291566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6" imgW="139700" imgH="139700" progId="Equation.DSMT4">
                    <p:embed/>
                  </p:oleObj>
                </mc:Choice>
                <mc:Fallback>
                  <p:oleObj name="Equation" r:id="rId1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9184" y="291566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46921282"/>
                </p:ext>
              </p:extLst>
            </p:nvPr>
          </p:nvGraphicFramePr>
          <p:xfrm>
            <a:off x="5394278" y="291566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7" imgW="139700" imgH="139700" progId="Equation.DSMT4">
                    <p:embed/>
                  </p:oleObj>
                </mc:Choice>
                <mc:Fallback>
                  <p:oleObj name="Equation" r:id="rId1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4278" y="291566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31149952"/>
                </p:ext>
              </p:extLst>
            </p:nvPr>
          </p:nvGraphicFramePr>
          <p:xfrm>
            <a:off x="5333822" y="300452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8" imgW="139700" imgH="139700" progId="Equation.DSMT4">
                    <p:embed/>
                  </p:oleObj>
                </mc:Choice>
                <mc:Fallback>
                  <p:oleObj name="Equation" r:id="rId1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3822" y="300452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62241651"/>
                </p:ext>
              </p:extLst>
            </p:nvPr>
          </p:nvGraphicFramePr>
          <p:xfrm>
            <a:off x="5449775" y="300630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9" imgW="139700" imgH="139700" progId="Equation.DSMT4">
                    <p:embed/>
                  </p:oleObj>
                </mc:Choice>
                <mc:Fallback>
                  <p:oleObj name="Equation" r:id="rId1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775" y="300630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78253292"/>
                </p:ext>
              </p:extLst>
            </p:nvPr>
          </p:nvGraphicFramePr>
          <p:xfrm>
            <a:off x="5283938" y="309833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0" imgW="139700" imgH="139700" progId="Equation.DSMT4">
                    <p:embed/>
                  </p:oleObj>
                </mc:Choice>
                <mc:Fallback>
                  <p:oleObj name="Equation" r:id="rId2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3938" y="309833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3543516"/>
                </p:ext>
              </p:extLst>
            </p:nvPr>
          </p:nvGraphicFramePr>
          <p:xfrm>
            <a:off x="5514797" y="310011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1" imgW="139700" imgH="139700" progId="Equation.DSMT4">
                    <p:embed/>
                  </p:oleObj>
                </mc:Choice>
                <mc:Fallback>
                  <p:oleObj name="Equation" r:id="rId2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4797" y="310011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4911056"/>
                </p:ext>
              </p:extLst>
            </p:nvPr>
          </p:nvGraphicFramePr>
          <p:xfrm>
            <a:off x="5399891" y="310011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2" imgW="139700" imgH="139700" progId="Equation.DSMT4">
                    <p:embed/>
                  </p:oleObj>
                </mc:Choice>
                <mc:Fallback>
                  <p:oleObj name="Equation" r:id="rId2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9891" y="310011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69182733"/>
                </p:ext>
              </p:extLst>
            </p:nvPr>
          </p:nvGraphicFramePr>
          <p:xfrm>
            <a:off x="5339435" y="318897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3" imgW="139700" imgH="139700" progId="Equation.DSMT4">
                    <p:embed/>
                  </p:oleObj>
                </mc:Choice>
                <mc:Fallback>
                  <p:oleObj name="Equation" r:id="rId2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9435" y="318897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411388"/>
                </p:ext>
              </p:extLst>
            </p:nvPr>
          </p:nvGraphicFramePr>
          <p:xfrm>
            <a:off x="5455388" y="319074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4" imgW="139700" imgH="139700" progId="Equation.DSMT4">
                    <p:embed/>
                  </p:oleObj>
                </mc:Choice>
                <mc:Fallback>
                  <p:oleObj name="Equation" r:id="rId2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388" y="319074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22004979"/>
                </p:ext>
              </p:extLst>
            </p:nvPr>
          </p:nvGraphicFramePr>
          <p:xfrm>
            <a:off x="5284562" y="328459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5" imgW="139700" imgH="139700" progId="Equation.DSMT4">
                    <p:embed/>
                  </p:oleObj>
                </mc:Choice>
                <mc:Fallback>
                  <p:oleObj name="Equation" r:id="rId2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4562" y="328459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702527"/>
                </p:ext>
              </p:extLst>
            </p:nvPr>
          </p:nvGraphicFramePr>
          <p:xfrm>
            <a:off x="5515421" y="328637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6" imgW="139700" imgH="139700" progId="Equation.DSMT4">
                    <p:embed/>
                  </p:oleObj>
                </mc:Choice>
                <mc:Fallback>
                  <p:oleObj name="Equation" r:id="rId2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5421" y="328637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02008826"/>
                </p:ext>
              </p:extLst>
            </p:nvPr>
          </p:nvGraphicFramePr>
          <p:xfrm>
            <a:off x="5400515" y="328637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7" imgW="139700" imgH="139700" progId="Equation.DSMT4">
                    <p:embed/>
                  </p:oleObj>
                </mc:Choice>
                <mc:Fallback>
                  <p:oleObj name="Equation" r:id="rId2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0515" y="328637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1891331"/>
                </p:ext>
              </p:extLst>
            </p:nvPr>
          </p:nvGraphicFramePr>
          <p:xfrm>
            <a:off x="5340059" y="337523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8" imgW="139700" imgH="139700" progId="Equation.DSMT4">
                    <p:embed/>
                  </p:oleObj>
                </mc:Choice>
                <mc:Fallback>
                  <p:oleObj name="Equation" r:id="rId2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0059" y="337523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68924146"/>
                </p:ext>
              </p:extLst>
            </p:nvPr>
          </p:nvGraphicFramePr>
          <p:xfrm>
            <a:off x="5456012" y="337700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9" imgW="139700" imgH="139700" progId="Equation.DSMT4">
                    <p:embed/>
                  </p:oleObj>
                </mc:Choice>
                <mc:Fallback>
                  <p:oleObj name="Equation" r:id="rId2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6012" y="337700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16020743"/>
                </p:ext>
              </p:extLst>
            </p:nvPr>
          </p:nvGraphicFramePr>
          <p:xfrm>
            <a:off x="5290175" y="346904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0" imgW="139700" imgH="139700" progId="Equation.DSMT4">
                    <p:embed/>
                  </p:oleObj>
                </mc:Choice>
                <mc:Fallback>
                  <p:oleObj name="Equation" r:id="rId3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90175" y="346904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3347026"/>
                </p:ext>
              </p:extLst>
            </p:nvPr>
          </p:nvGraphicFramePr>
          <p:xfrm>
            <a:off x="5521034" y="347082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1" imgW="139700" imgH="139700" progId="Equation.DSMT4">
                    <p:embed/>
                  </p:oleObj>
                </mc:Choice>
                <mc:Fallback>
                  <p:oleObj name="Equation" r:id="rId3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21034" y="347082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0692062"/>
                </p:ext>
              </p:extLst>
            </p:nvPr>
          </p:nvGraphicFramePr>
          <p:xfrm>
            <a:off x="5406128" y="347082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2" imgW="139700" imgH="139700" progId="Equation.DSMT4">
                    <p:embed/>
                  </p:oleObj>
                </mc:Choice>
                <mc:Fallback>
                  <p:oleObj name="Equation" r:id="rId3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06128" y="347082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55385088"/>
                </p:ext>
              </p:extLst>
            </p:nvPr>
          </p:nvGraphicFramePr>
          <p:xfrm>
            <a:off x="5345672" y="355967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3" imgW="139700" imgH="139700" progId="Equation.DSMT4">
                    <p:embed/>
                  </p:oleObj>
                </mc:Choice>
                <mc:Fallback>
                  <p:oleObj name="Equation" r:id="rId3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45672" y="355967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0780646"/>
                </p:ext>
              </p:extLst>
            </p:nvPr>
          </p:nvGraphicFramePr>
          <p:xfrm>
            <a:off x="5461625" y="356145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4" imgW="139700" imgH="139700" progId="Equation.DSMT4">
                    <p:embed/>
                  </p:oleObj>
                </mc:Choice>
                <mc:Fallback>
                  <p:oleObj name="Equation" r:id="rId3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61625" y="356145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54397080"/>
                </p:ext>
              </p:extLst>
            </p:nvPr>
          </p:nvGraphicFramePr>
          <p:xfrm>
            <a:off x="5278099" y="3655302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5" imgW="139700" imgH="139700" progId="Equation.DSMT4">
                    <p:embed/>
                  </p:oleObj>
                </mc:Choice>
                <mc:Fallback>
                  <p:oleObj name="Equation" r:id="rId3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8099" y="3655302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60241539"/>
                </p:ext>
              </p:extLst>
            </p:nvPr>
          </p:nvGraphicFramePr>
          <p:xfrm>
            <a:off x="5508958" y="365708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6" imgW="139700" imgH="139700" progId="Equation.DSMT4">
                    <p:embed/>
                  </p:oleObj>
                </mc:Choice>
                <mc:Fallback>
                  <p:oleObj name="Equation" r:id="rId3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958" y="365708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64683670"/>
                </p:ext>
              </p:extLst>
            </p:nvPr>
          </p:nvGraphicFramePr>
          <p:xfrm>
            <a:off x="5394052" y="365708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7" imgW="139700" imgH="139700" progId="Equation.DSMT4">
                    <p:embed/>
                  </p:oleObj>
                </mc:Choice>
                <mc:Fallback>
                  <p:oleObj name="Equation" r:id="rId3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4052" y="365708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7338700"/>
                </p:ext>
              </p:extLst>
            </p:nvPr>
          </p:nvGraphicFramePr>
          <p:xfrm>
            <a:off x="5333596" y="374593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8" imgW="139700" imgH="139700" progId="Equation.DSMT4">
                    <p:embed/>
                  </p:oleObj>
                </mc:Choice>
                <mc:Fallback>
                  <p:oleObj name="Equation" r:id="rId3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3596" y="374593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41994561"/>
                </p:ext>
              </p:extLst>
            </p:nvPr>
          </p:nvGraphicFramePr>
          <p:xfrm>
            <a:off x="5449549" y="374771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9" imgW="139700" imgH="139700" progId="Equation.DSMT4">
                    <p:embed/>
                  </p:oleObj>
                </mc:Choice>
                <mc:Fallback>
                  <p:oleObj name="Equation" r:id="rId3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9549" y="374771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1857512"/>
                </p:ext>
              </p:extLst>
            </p:nvPr>
          </p:nvGraphicFramePr>
          <p:xfrm>
            <a:off x="5283712" y="383975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0" imgW="139700" imgH="139700" progId="Equation.DSMT4">
                    <p:embed/>
                  </p:oleObj>
                </mc:Choice>
                <mc:Fallback>
                  <p:oleObj name="Equation" r:id="rId4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83712" y="383975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63595438"/>
                </p:ext>
              </p:extLst>
            </p:nvPr>
          </p:nvGraphicFramePr>
          <p:xfrm>
            <a:off x="5514571" y="384153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1" imgW="139700" imgH="139700" progId="Equation.DSMT4">
                    <p:embed/>
                  </p:oleObj>
                </mc:Choice>
                <mc:Fallback>
                  <p:oleObj name="Equation" r:id="rId4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14571" y="384153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6649357"/>
                </p:ext>
              </p:extLst>
            </p:nvPr>
          </p:nvGraphicFramePr>
          <p:xfrm>
            <a:off x="5399665" y="384153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2" imgW="139700" imgH="139700" progId="Equation.DSMT4">
                    <p:embed/>
                  </p:oleObj>
                </mc:Choice>
                <mc:Fallback>
                  <p:oleObj name="Equation" r:id="rId4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9665" y="384153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14475584"/>
                </p:ext>
              </p:extLst>
            </p:nvPr>
          </p:nvGraphicFramePr>
          <p:xfrm>
            <a:off x="5339209" y="393038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3" imgW="139700" imgH="139700" progId="Equation.DSMT4">
                    <p:embed/>
                  </p:oleObj>
                </mc:Choice>
                <mc:Fallback>
                  <p:oleObj name="Equation" r:id="rId4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9209" y="393038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74487090"/>
                </p:ext>
              </p:extLst>
            </p:nvPr>
          </p:nvGraphicFramePr>
          <p:xfrm>
            <a:off x="5455162" y="393216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4" imgW="139700" imgH="139700" progId="Equation.DSMT4">
                    <p:embed/>
                  </p:oleObj>
                </mc:Choice>
                <mc:Fallback>
                  <p:oleObj name="Equation" r:id="rId4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55162" y="393216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04653366"/>
                </p:ext>
              </p:extLst>
            </p:nvPr>
          </p:nvGraphicFramePr>
          <p:xfrm>
            <a:off x="5271636" y="4026011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5" imgW="139700" imgH="139700" progId="Equation.DSMT4">
                    <p:embed/>
                  </p:oleObj>
                </mc:Choice>
                <mc:Fallback>
                  <p:oleObj name="Equation" r:id="rId4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1636" y="4026011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64667656"/>
                </p:ext>
              </p:extLst>
            </p:nvPr>
          </p:nvGraphicFramePr>
          <p:xfrm>
            <a:off x="5502495" y="402779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6" imgW="139700" imgH="139700" progId="Equation.DSMT4">
                    <p:embed/>
                  </p:oleObj>
                </mc:Choice>
                <mc:Fallback>
                  <p:oleObj name="Equation" r:id="rId4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2495" y="402779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06510261"/>
                </p:ext>
              </p:extLst>
            </p:nvPr>
          </p:nvGraphicFramePr>
          <p:xfrm>
            <a:off x="5387589" y="402779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7" imgW="139700" imgH="139700" progId="Equation.DSMT4">
                    <p:embed/>
                  </p:oleObj>
                </mc:Choice>
                <mc:Fallback>
                  <p:oleObj name="Equation" r:id="rId4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7589" y="402779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4035539"/>
                </p:ext>
              </p:extLst>
            </p:nvPr>
          </p:nvGraphicFramePr>
          <p:xfrm>
            <a:off x="5327133" y="411664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8" imgW="139700" imgH="139700" progId="Equation.DSMT4">
                    <p:embed/>
                  </p:oleObj>
                </mc:Choice>
                <mc:Fallback>
                  <p:oleObj name="Equation" r:id="rId4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7133" y="411664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45434651"/>
                </p:ext>
              </p:extLst>
            </p:nvPr>
          </p:nvGraphicFramePr>
          <p:xfrm>
            <a:off x="5443086" y="411842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9" imgW="139700" imgH="139700" progId="Equation.DSMT4">
                    <p:embed/>
                  </p:oleObj>
                </mc:Choice>
                <mc:Fallback>
                  <p:oleObj name="Equation" r:id="rId4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3086" y="411842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15691264"/>
                </p:ext>
              </p:extLst>
            </p:nvPr>
          </p:nvGraphicFramePr>
          <p:xfrm>
            <a:off x="5277249" y="421046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0" imgW="139700" imgH="139700" progId="Equation.DSMT4">
                    <p:embed/>
                  </p:oleObj>
                </mc:Choice>
                <mc:Fallback>
                  <p:oleObj name="Equation" r:id="rId5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7249" y="421046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32307463"/>
                </p:ext>
              </p:extLst>
            </p:nvPr>
          </p:nvGraphicFramePr>
          <p:xfrm>
            <a:off x="5508108" y="421223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1" imgW="139700" imgH="139700" progId="Equation.DSMT4">
                    <p:embed/>
                  </p:oleObj>
                </mc:Choice>
                <mc:Fallback>
                  <p:oleObj name="Equation" r:id="rId5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8108" y="421223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72596491"/>
                </p:ext>
              </p:extLst>
            </p:nvPr>
          </p:nvGraphicFramePr>
          <p:xfrm>
            <a:off x="5393202" y="421223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2" imgW="139700" imgH="139700" progId="Equation.DSMT4">
                    <p:embed/>
                  </p:oleObj>
                </mc:Choice>
                <mc:Fallback>
                  <p:oleObj name="Equation" r:id="rId5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93202" y="421223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73200189"/>
                </p:ext>
              </p:extLst>
            </p:nvPr>
          </p:nvGraphicFramePr>
          <p:xfrm>
            <a:off x="5332746" y="430109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3" imgW="139700" imgH="139700" progId="Equation.DSMT4">
                    <p:embed/>
                  </p:oleObj>
                </mc:Choice>
                <mc:Fallback>
                  <p:oleObj name="Equation" r:id="rId5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2746" y="430109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8210124"/>
                </p:ext>
              </p:extLst>
            </p:nvPr>
          </p:nvGraphicFramePr>
          <p:xfrm>
            <a:off x="5448699" y="430287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4" imgW="139700" imgH="139700" progId="Equation.DSMT4">
                    <p:embed/>
                  </p:oleObj>
                </mc:Choice>
                <mc:Fallback>
                  <p:oleObj name="Equation" r:id="rId5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8699" y="430287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180053"/>
                </p:ext>
              </p:extLst>
            </p:nvPr>
          </p:nvGraphicFramePr>
          <p:xfrm>
            <a:off x="5265173" y="4396720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5" imgW="139700" imgH="139700" progId="Equation.DSMT4">
                    <p:embed/>
                  </p:oleObj>
                </mc:Choice>
                <mc:Fallback>
                  <p:oleObj name="Equation" r:id="rId5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5173" y="4396720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42894151"/>
                </p:ext>
              </p:extLst>
            </p:nvPr>
          </p:nvGraphicFramePr>
          <p:xfrm>
            <a:off x="5496032" y="439849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6" imgW="139700" imgH="139700" progId="Equation.DSMT4">
                    <p:embed/>
                  </p:oleObj>
                </mc:Choice>
                <mc:Fallback>
                  <p:oleObj name="Equation" r:id="rId5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6032" y="439849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5670505"/>
                </p:ext>
              </p:extLst>
            </p:nvPr>
          </p:nvGraphicFramePr>
          <p:xfrm>
            <a:off x="5381126" y="439849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7" imgW="139700" imgH="139700" progId="Equation.DSMT4">
                    <p:embed/>
                  </p:oleObj>
                </mc:Choice>
                <mc:Fallback>
                  <p:oleObj name="Equation" r:id="rId5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1126" y="439849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89852901"/>
                </p:ext>
              </p:extLst>
            </p:nvPr>
          </p:nvGraphicFramePr>
          <p:xfrm>
            <a:off x="5320670" y="448735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8" imgW="139700" imgH="139700" progId="Equation.DSMT4">
                    <p:embed/>
                  </p:oleObj>
                </mc:Choice>
                <mc:Fallback>
                  <p:oleObj name="Equation" r:id="rId5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0670" y="448735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4874165"/>
                </p:ext>
              </p:extLst>
            </p:nvPr>
          </p:nvGraphicFramePr>
          <p:xfrm>
            <a:off x="5436623" y="448913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9" imgW="139700" imgH="139700" progId="Equation.DSMT4">
                    <p:embed/>
                  </p:oleObj>
                </mc:Choice>
                <mc:Fallback>
                  <p:oleObj name="Equation" r:id="rId5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6623" y="448913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32236338"/>
                </p:ext>
              </p:extLst>
            </p:nvPr>
          </p:nvGraphicFramePr>
          <p:xfrm>
            <a:off x="5270786" y="458116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0" imgW="139700" imgH="139700" progId="Equation.DSMT4">
                    <p:embed/>
                  </p:oleObj>
                </mc:Choice>
                <mc:Fallback>
                  <p:oleObj name="Equation" r:id="rId6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0786" y="458116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68458798"/>
                </p:ext>
              </p:extLst>
            </p:nvPr>
          </p:nvGraphicFramePr>
          <p:xfrm>
            <a:off x="5501645" y="458294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1" imgW="139700" imgH="139700" progId="Equation.DSMT4">
                    <p:embed/>
                  </p:oleObj>
                </mc:Choice>
                <mc:Fallback>
                  <p:oleObj name="Equation" r:id="rId6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645" y="458294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8929891"/>
                </p:ext>
              </p:extLst>
            </p:nvPr>
          </p:nvGraphicFramePr>
          <p:xfrm>
            <a:off x="5386739" y="458294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2" imgW="139700" imgH="139700" progId="Equation.DSMT4">
                    <p:embed/>
                  </p:oleObj>
                </mc:Choice>
                <mc:Fallback>
                  <p:oleObj name="Equation" r:id="rId6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6739" y="458294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9276651"/>
                </p:ext>
              </p:extLst>
            </p:nvPr>
          </p:nvGraphicFramePr>
          <p:xfrm>
            <a:off x="5326283" y="467180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3" imgW="139700" imgH="139700" progId="Equation.DSMT4">
                    <p:embed/>
                  </p:oleObj>
                </mc:Choice>
                <mc:Fallback>
                  <p:oleObj name="Equation" r:id="rId6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6283" y="467180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9481708"/>
                </p:ext>
              </p:extLst>
            </p:nvPr>
          </p:nvGraphicFramePr>
          <p:xfrm>
            <a:off x="5442236" y="467358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4" imgW="139700" imgH="139700" progId="Equation.DSMT4">
                    <p:embed/>
                  </p:oleObj>
                </mc:Choice>
                <mc:Fallback>
                  <p:oleObj name="Equation" r:id="rId6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2236" y="467358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17607761"/>
                </p:ext>
              </p:extLst>
            </p:nvPr>
          </p:nvGraphicFramePr>
          <p:xfrm>
            <a:off x="5265060" y="4767429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5" imgW="139700" imgH="139700" progId="Equation.DSMT4">
                    <p:embed/>
                  </p:oleObj>
                </mc:Choice>
                <mc:Fallback>
                  <p:oleObj name="Equation" r:id="rId6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5060" y="4767429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4538770"/>
                </p:ext>
              </p:extLst>
            </p:nvPr>
          </p:nvGraphicFramePr>
          <p:xfrm>
            <a:off x="5495919" y="476920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6" imgW="139700" imgH="139700" progId="Equation.DSMT4">
                    <p:embed/>
                  </p:oleObj>
                </mc:Choice>
                <mc:Fallback>
                  <p:oleObj name="Equation" r:id="rId6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919" y="476920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57190659"/>
                </p:ext>
              </p:extLst>
            </p:nvPr>
          </p:nvGraphicFramePr>
          <p:xfrm>
            <a:off x="5381013" y="476920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7" imgW="139700" imgH="139700" progId="Equation.DSMT4">
                    <p:embed/>
                  </p:oleObj>
                </mc:Choice>
                <mc:Fallback>
                  <p:oleObj name="Equation" r:id="rId6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1013" y="476920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9435188"/>
                </p:ext>
              </p:extLst>
            </p:nvPr>
          </p:nvGraphicFramePr>
          <p:xfrm>
            <a:off x="5320557" y="485806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8" imgW="139700" imgH="139700" progId="Equation.DSMT4">
                    <p:embed/>
                  </p:oleObj>
                </mc:Choice>
                <mc:Fallback>
                  <p:oleObj name="Equation" r:id="rId6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0557" y="485806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99086126"/>
                </p:ext>
              </p:extLst>
            </p:nvPr>
          </p:nvGraphicFramePr>
          <p:xfrm>
            <a:off x="5436510" y="485984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9" imgW="139700" imgH="139700" progId="Equation.DSMT4">
                    <p:embed/>
                  </p:oleObj>
                </mc:Choice>
                <mc:Fallback>
                  <p:oleObj name="Equation" r:id="rId6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6510" y="485984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9457962"/>
                </p:ext>
              </p:extLst>
            </p:nvPr>
          </p:nvGraphicFramePr>
          <p:xfrm>
            <a:off x="5270673" y="495187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0" imgW="139700" imgH="139700" progId="Equation.DSMT4">
                    <p:embed/>
                  </p:oleObj>
                </mc:Choice>
                <mc:Fallback>
                  <p:oleObj name="Equation" r:id="rId7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0673" y="495187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1788512"/>
                </p:ext>
              </p:extLst>
            </p:nvPr>
          </p:nvGraphicFramePr>
          <p:xfrm>
            <a:off x="5501532" y="495365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1" imgW="139700" imgH="139700" progId="Equation.DSMT4">
                    <p:embed/>
                  </p:oleObj>
                </mc:Choice>
                <mc:Fallback>
                  <p:oleObj name="Equation" r:id="rId7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532" y="495365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12273850"/>
                </p:ext>
              </p:extLst>
            </p:nvPr>
          </p:nvGraphicFramePr>
          <p:xfrm>
            <a:off x="5386626" y="495365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2" imgW="139700" imgH="139700" progId="Equation.DSMT4">
                    <p:embed/>
                  </p:oleObj>
                </mc:Choice>
                <mc:Fallback>
                  <p:oleObj name="Equation" r:id="rId7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6626" y="495365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41920926"/>
                </p:ext>
              </p:extLst>
            </p:nvPr>
          </p:nvGraphicFramePr>
          <p:xfrm>
            <a:off x="5326170" y="504251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3" imgW="139700" imgH="139700" progId="Equation.DSMT4">
                    <p:embed/>
                  </p:oleObj>
                </mc:Choice>
                <mc:Fallback>
                  <p:oleObj name="Equation" r:id="rId7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6170" y="504251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62437424"/>
                </p:ext>
              </p:extLst>
            </p:nvPr>
          </p:nvGraphicFramePr>
          <p:xfrm>
            <a:off x="5442123" y="504429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4" imgW="139700" imgH="139700" progId="Equation.DSMT4">
                    <p:embed/>
                  </p:oleObj>
                </mc:Choice>
                <mc:Fallback>
                  <p:oleObj name="Equation" r:id="rId7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2123" y="504429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12122846"/>
                </p:ext>
              </p:extLst>
            </p:nvPr>
          </p:nvGraphicFramePr>
          <p:xfrm>
            <a:off x="5264947" y="5138138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5" imgW="139700" imgH="139700" progId="Equation.DSMT4">
                    <p:embed/>
                  </p:oleObj>
                </mc:Choice>
                <mc:Fallback>
                  <p:oleObj name="Equation" r:id="rId7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4947" y="5138138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6775483"/>
                </p:ext>
              </p:extLst>
            </p:nvPr>
          </p:nvGraphicFramePr>
          <p:xfrm>
            <a:off x="5495806" y="513991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6" imgW="139700" imgH="139700" progId="Equation.DSMT4">
                    <p:embed/>
                  </p:oleObj>
                </mc:Choice>
                <mc:Fallback>
                  <p:oleObj name="Equation" r:id="rId7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806" y="513991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25145124"/>
                </p:ext>
              </p:extLst>
            </p:nvPr>
          </p:nvGraphicFramePr>
          <p:xfrm>
            <a:off x="5380900" y="513991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7" imgW="139700" imgH="139700" progId="Equation.DSMT4">
                    <p:embed/>
                  </p:oleObj>
                </mc:Choice>
                <mc:Fallback>
                  <p:oleObj name="Equation" r:id="rId7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0900" y="513991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5897525"/>
                </p:ext>
              </p:extLst>
            </p:nvPr>
          </p:nvGraphicFramePr>
          <p:xfrm>
            <a:off x="5320444" y="5228775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8" imgW="139700" imgH="139700" progId="Equation.DSMT4">
                    <p:embed/>
                  </p:oleObj>
                </mc:Choice>
                <mc:Fallback>
                  <p:oleObj name="Equation" r:id="rId7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0444" y="5228775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89763649"/>
                </p:ext>
              </p:extLst>
            </p:nvPr>
          </p:nvGraphicFramePr>
          <p:xfrm>
            <a:off x="5436397" y="523055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9" imgW="139700" imgH="139700" progId="Equation.DSMT4">
                    <p:embed/>
                  </p:oleObj>
                </mc:Choice>
                <mc:Fallback>
                  <p:oleObj name="Equation" r:id="rId7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36397" y="523055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5002787"/>
                </p:ext>
              </p:extLst>
            </p:nvPr>
          </p:nvGraphicFramePr>
          <p:xfrm>
            <a:off x="5270560" y="532258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0" imgW="139700" imgH="139700" progId="Equation.DSMT4">
                    <p:embed/>
                  </p:oleObj>
                </mc:Choice>
                <mc:Fallback>
                  <p:oleObj name="Equation" r:id="rId8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70560" y="532258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98935377"/>
                </p:ext>
              </p:extLst>
            </p:nvPr>
          </p:nvGraphicFramePr>
          <p:xfrm>
            <a:off x="5501419" y="532436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1" imgW="139700" imgH="139700" progId="Equation.DSMT4">
                    <p:embed/>
                  </p:oleObj>
                </mc:Choice>
                <mc:Fallback>
                  <p:oleObj name="Equation" r:id="rId8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01419" y="532436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3101941"/>
                </p:ext>
              </p:extLst>
            </p:nvPr>
          </p:nvGraphicFramePr>
          <p:xfrm>
            <a:off x="5386513" y="532436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2" imgW="139700" imgH="139700" progId="Equation.DSMT4">
                    <p:embed/>
                  </p:oleObj>
                </mc:Choice>
                <mc:Fallback>
                  <p:oleObj name="Equation" r:id="rId8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6513" y="532436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8609770"/>
                </p:ext>
              </p:extLst>
            </p:nvPr>
          </p:nvGraphicFramePr>
          <p:xfrm>
            <a:off x="5326057" y="5413224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3" imgW="139700" imgH="139700" progId="Equation.DSMT4">
                    <p:embed/>
                  </p:oleObj>
                </mc:Choice>
                <mc:Fallback>
                  <p:oleObj name="Equation" r:id="rId8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6057" y="5413224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9761479"/>
                </p:ext>
              </p:extLst>
            </p:nvPr>
          </p:nvGraphicFramePr>
          <p:xfrm>
            <a:off x="5442010" y="5415003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4" imgW="139700" imgH="139700" progId="Equation.DSMT4">
                    <p:embed/>
                  </p:oleObj>
                </mc:Choice>
                <mc:Fallback>
                  <p:oleObj name="Equation" r:id="rId8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42010" y="5415003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34736191"/>
                </p:ext>
              </p:extLst>
            </p:nvPr>
          </p:nvGraphicFramePr>
          <p:xfrm>
            <a:off x="5264834" y="5508847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5" imgW="139700" imgH="139700" progId="Equation.DSMT4">
                    <p:embed/>
                  </p:oleObj>
                </mc:Choice>
                <mc:Fallback>
                  <p:oleObj name="Equation" r:id="rId8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64834" y="5508847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5591935"/>
                </p:ext>
              </p:extLst>
            </p:nvPr>
          </p:nvGraphicFramePr>
          <p:xfrm>
            <a:off x="5495693" y="551062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6" imgW="139700" imgH="139700" progId="Equation.DSMT4">
                    <p:embed/>
                  </p:oleObj>
                </mc:Choice>
                <mc:Fallback>
                  <p:oleObj name="Equation" r:id="rId8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95693" y="551062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7952416"/>
                </p:ext>
              </p:extLst>
            </p:nvPr>
          </p:nvGraphicFramePr>
          <p:xfrm>
            <a:off x="5380787" y="5510626"/>
            <a:ext cx="115953" cy="113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7" imgW="139700" imgH="139700" progId="Equation.DSMT4">
                    <p:embed/>
                  </p:oleObj>
                </mc:Choice>
                <mc:Fallback>
                  <p:oleObj name="Equation" r:id="rId8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80787" y="5510626"/>
                          <a:ext cx="115953" cy="1136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4923761"/>
              </p:ext>
            </p:extLst>
          </p:nvPr>
        </p:nvGraphicFramePr>
        <p:xfrm>
          <a:off x="6107131" y="4693051"/>
          <a:ext cx="430212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8" imgW="254000" imgH="203200" progId="Equation.DSMT4">
                  <p:embed/>
                </p:oleObj>
              </mc:Choice>
              <mc:Fallback>
                <p:oleObj name="Equation" r:id="rId88" imgW="2540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7131" y="4693051"/>
                        <a:ext cx="430212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312400" y="530430"/>
            <a:ext cx="1568662" cy="4192588"/>
            <a:chOff x="7312400" y="1438480"/>
            <a:chExt cx="1568662" cy="4192588"/>
          </a:xfrm>
        </p:grpSpPr>
        <p:sp>
          <p:nvSpPr>
            <p:cNvPr id="119" name="Freeform 30"/>
            <p:cNvSpPr>
              <a:spLocks noChangeArrowheads="1"/>
            </p:cNvSpPr>
            <p:nvPr/>
          </p:nvSpPr>
          <p:spPr bwMode="auto">
            <a:xfrm>
              <a:off x="7318725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"/>
            <p:cNvSpPr>
              <a:spLocks noChangeArrowheads="1"/>
            </p:cNvSpPr>
            <p:nvPr/>
          </p:nvSpPr>
          <p:spPr bwMode="auto">
            <a:xfrm>
              <a:off x="7647638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36"/>
            <p:cNvSpPr>
              <a:spLocks noChangeArrowheads="1"/>
            </p:cNvSpPr>
            <p:nvPr/>
          </p:nvSpPr>
          <p:spPr bwMode="auto">
            <a:xfrm>
              <a:off x="7318725" y="2507448"/>
              <a:ext cx="328913" cy="312362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7"/>
            <p:cNvSpPr>
              <a:spLocks noChangeArrowheads="1"/>
            </p:cNvSpPr>
            <p:nvPr/>
          </p:nvSpPr>
          <p:spPr bwMode="auto">
            <a:xfrm>
              <a:off x="7312400" y="1438480"/>
              <a:ext cx="1568662" cy="1068968"/>
            </a:xfrm>
            <a:custGeom>
              <a:avLst/>
              <a:gdLst>
                <a:gd name="T0" fmla="*/ 13001381 w 1454150"/>
                <a:gd name="T1" fmla="*/ 0 h 990600"/>
                <a:gd name="T2" fmla="*/ 16449267 w 1454150"/>
                <a:gd name="T3" fmla="*/ 0 h 990600"/>
                <a:gd name="T4" fmla="*/ 3519713 w 1454150"/>
                <a:gd name="T5" fmla="*/ 11220682 h 990600"/>
                <a:gd name="T6" fmla="*/ 0 w 1454150"/>
                <a:gd name="T7" fmla="*/ 11148753 h 990600"/>
                <a:gd name="T8" fmla="*/ 13001381 w 1454150"/>
                <a:gd name="T9" fmla="*/ 0 h 990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150"/>
                <a:gd name="T16" fmla="*/ 0 h 990600"/>
                <a:gd name="T17" fmla="*/ 1454150 w 1454150"/>
                <a:gd name="T18" fmla="*/ 990600 h 990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150" h="990600">
                  <a:moveTo>
                    <a:pt x="1149350" y="0"/>
                  </a:moveTo>
                  <a:lnTo>
                    <a:pt x="1454150" y="0"/>
                  </a:lnTo>
                  <a:lnTo>
                    <a:pt x="311150" y="990600"/>
                  </a:lnTo>
                  <a:lnTo>
                    <a:pt x="0" y="984250"/>
                  </a:lnTo>
                  <a:lnTo>
                    <a:pt x="1149350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758176" y="2118784"/>
            <a:ext cx="1077384" cy="479666"/>
            <a:chOff x="7758176" y="2118784"/>
            <a:chExt cx="1077384" cy="479666"/>
          </a:xfrm>
        </p:grpSpPr>
        <p:sp>
          <p:nvSpPr>
            <p:cNvPr id="125" name="Oval 18"/>
            <p:cNvSpPr>
              <a:spLocks noChangeArrowheads="1"/>
            </p:cNvSpPr>
            <p:nvPr/>
          </p:nvSpPr>
          <p:spPr bwMode="auto">
            <a:xfrm>
              <a:off x="8061788" y="2118784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52"/>
            <p:cNvSpPr>
              <a:spLocks noChangeArrowheads="1"/>
            </p:cNvSpPr>
            <p:nvPr/>
          </p:nvSpPr>
          <p:spPr bwMode="auto">
            <a:xfrm>
              <a:off x="7758176" y="2118784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18"/>
            <p:cNvSpPr>
              <a:spLocks noChangeArrowheads="1"/>
            </p:cNvSpPr>
            <p:nvPr/>
          </p:nvSpPr>
          <p:spPr bwMode="auto">
            <a:xfrm>
              <a:off x="8582550" y="2131435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8" name="Straight Connector 21"/>
            <p:cNvCxnSpPr>
              <a:cxnSpLocks noChangeShapeType="1"/>
              <a:stCxn id="129" idx="0"/>
            </p:cNvCxnSpPr>
            <p:nvPr/>
          </p:nvCxnSpPr>
          <p:spPr bwMode="auto">
            <a:xfrm rot="16200000" flipH="1">
              <a:off x="8544071" y="1992807"/>
              <a:ext cx="1055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9" name="Oval 15"/>
            <p:cNvSpPr>
              <a:spLocks noChangeArrowheads="1"/>
            </p:cNvSpPr>
            <p:nvPr/>
          </p:nvSpPr>
          <p:spPr bwMode="auto">
            <a:xfrm>
              <a:off x="8278938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0" name="Straight Connector 28"/>
            <p:cNvCxnSpPr>
              <a:cxnSpLocks noChangeShapeType="1"/>
            </p:cNvCxnSpPr>
            <p:nvPr/>
          </p:nvCxnSpPr>
          <p:spPr bwMode="auto">
            <a:xfrm rot="16200000" flipH="1">
              <a:off x="8594673" y="2447171"/>
              <a:ext cx="1054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1" name="Freeform 54"/>
            <p:cNvSpPr>
              <a:spLocks noChangeArrowheads="1"/>
            </p:cNvSpPr>
            <p:nvPr/>
          </p:nvSpPr>
          <p:spPr bwMode="auto">
            <a:xfrm>
              <a:off x="8246258" y="2127218"/>
              <a:ext cx="91716" cy="79066"/>
            </a:xfrm>
            <a:custGeom>
              <a:avLst/>
              <a:gdLst>
                <a:gd name="T0" fmla="*/ 7640 w 137054"/>
                <a:gd name="T1" fmla="*/ 16117 h 119591"/>
                <a:gd name="T2" fmla="*/ 128784 w 137054"/>
                <a:gd name="T3" fmla="*/ 16117 h 119591"/>
                <a:gd name="T4" fmla="*/ 82946 w 137054"/>
                <a:gd name="T5" fmla="*/ 112814 h 119591"/>
                <a:gd name="T6" fmla="*/ 7640 w 137054"/>
                <a:gd name="T7" fmla="*/ 16117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2" name="Straight Connector 25"/>
            <p:cNvCxnSpPr>
              <a:cxnSpLocks noChangeShapeType="1"/>
            </p:cNvCxnSpPr>
            <p:nvPr/>
          </p:nvCxnSpPr>
          <p:spPr bwMode="auto">
            <a:xfrm>
              <a:off x="8177734" y="2130381"/>
              <a:ext cx="202408" cy="10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3" name="Freeform 55"/>
            <p:cNvSpPr>
              <a:spLocks noChangeArrowheads="1"/>
            </p:cNvSpPr>
            <p:nvPr/>
          </p:nvSpPr>
          <p:spPr bwMode="auto">
            <a:xfrm rot="10800000">
              <a:off x="8238878" y="2507788"/>
              <a:ext cx="90662" cy="79065"/>
            </a:xfrm>
            <a:custGeom>
              <a:avLst/>
              <a:gdLst>
                <a:gd name="T0" fmla="*/ 7295 w 137054"/>
                <a:gd name="T1" fmla="*/ 16115 h 119591"/>
                <a:gd name="T2" fmla="*/ 122967 w 137054"/>
                <a:gd name="T3" fmla="*/ 16115 h 119591"/>
                <a:gd name="T4" fmla="*/ 79199 w 137054"/>
                <a:gd name="T5" fmla="*/ 112811 h 119591"/>
                <a:gd name="T6" fmla="*/ 7295 w 137054"/>
                <a:gd name="T7" fmla="*/ 16115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6"/>
            <p:cNvSpPr>
              <a:spLocks noChangeArrowheads="1"/>
            </p:cNvSpPr>
            <p:nvPr/>
          </p:nvSpPr>
          <p:spPr bwMode="auto">
            <a:xfrm>
              <a:off x="8076530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5" name="Straight Connector 29"/>
            <p:cNvCxnSpPr>
              <a:cxnSpLocks noChangeShapeType="1"/>
            </p:cNvCxnSpPr>
            <p:nvPr/>
          </p:nvCxnSpPr>
          <p:spPr bwMode="auto">
            <a:xfrm>
              <a:off x="8228336" y="2584745"/>
              <a:ext cx="202408" cy="1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6" name="Freeform 52"/>
            <p:cNvSpPr>
              <a:spLocks noChangeArrowheads="1"/>
            </p:cNvSpPr>
            <p:nvPr/>
          </p:nvSpPr>
          <p:spPr bwMode="auto">
            <a:xfrm>
              <a:off x="8278938" y="2131435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5635625" y="2329423"/>
            <a:ext cx="1033464" cy="38870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537343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6537343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5285985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5146285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9001766"/>
              </p:ext>
            </p:extLst>
          </p:nvPr>
        </p:nvGraphicFramePr>
        <p:xfrm>
          <a:off x="6739287" y="2593588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9" imgW="139700" imgH="190500" progId="Equation.DSMT4">
                  <p:embed/>
                </p:oleObj>
              </mc:Choice>
              <mc:Fallback>
                <p:oleObj name="Equation" r:id="rId89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9287" y="2593588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2186593"/>
              </p:ext>
            </p:extLst>
          </p:nvPr>
        </p:nvGraphicFramePr>
        <p:xfrm>
          <a:off x="5322094" y="2598270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1" imgW="139700" imgH="190500" progId="Equation.DSMT4">
                  <p:embed/>
                </p:oleObj>
              </mc:Choice>
              <mc:Fallback>
                <p:oleObj name="Equation" r:id="rId91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094" y="2598270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753054"/>
              </p:ext>
            </p:extLst>
          </p:nvPr>
        </p:nvGraphicFramePr>
        <p:xfrm>
          <a:off x="5160963" y="2012950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2" imgW="228600" imgH="190500" progId="Equation.DSMT4">
                  <p:embed/>
                </p:oleObj>
              </mc:Choice>
              <mc:Fallback>
                <p:oleObj name="Equation" r:id="rId92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2012950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293076"/>
              </p:ext>
            </p:extLst>
          </p:nvPr>
        </p:nvGraphicFramePr>
        <p:xfrm>
          <a:off x="6686552" y="2033284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4" imgW="228600" imgH="190500" progId="Equation.DSMT4">
                  <p:embed/>
                </p:oleObj>
              </mc:Choice>
              <mc:Fallback>
                <p:oleObj name="Equation" r:id="rId94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2" y="2033284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" name="Freeform 143"/>
          <p:cNvSpPr/>
          <p:nvPr/>
        </p:nvSpPr>
        <p:spPr>
          <a:xfrm>
            <a:off x="5933506" y="1472398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 rot="10800000">
            <a:off x="5943600" y="4651969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xtBox 145"/>
          <p:cNvSpPr txBox="1"/>
          <p:nvPr/>
        </p:nvSpPr>
        <p:spPr>
          <a:xfrm>
            <a:off x="6994875" y="447828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3-D view</a:t>
            </a:r>
          </a:p>
        </p:txBody>
      </p:sp>
      <p:graphicFrame>
        <p:nvGraphicFramePr>
          <p:cNvPr id="1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54933920"/>
              </p:ext>
            </p:extLst>
          </p:nvPr>
        </p:nvGraphicFramePr>
        <p:xfrm>
          <a:off x="7369175" y="551481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5" imgW="152400" imgH="114300" progId="Equation.DSMT4">
                  <p:embed/>
                </p:oleObj>
              </mc:Choice>
              <mc:Fallback>
                <p:oleObj name="Equation" r:id="rId95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9175" y="551481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993377"/>
              </p:ext>
            </p:extLst>
          </p:nvPr>
        </p:nvGraphicFramePr>
        <p:xfrm>
          <a:off x="5895087" y="769435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7" imgW="152400" imgH="114300" progId="Equation.DSMT4">
                  <p:embed/>
                </p:oleObj>
              </mc:Choice>
              <mc:Fallback>
                <p:oleObj name="Equation" r:id="rId97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5087" y="769435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8934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0"/>
            </p:par>
          </p:childTnLst>
        </p:cTn>
      </p:par>
    </p:tnLst>
    <p:bldLst>
      <p:bldP spid="149" grpId="0"/>
      <p:bldP spid="44" grpId="1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35.)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2" name="Rectangle 47"/>
          <p:cNvSpPr>
            <a:spLocks noChangeArrowheads="1"/>
          </p:cNvSpPr>
          <p:nvPr/>
        </p:nvSpPr>
        <p:spPr bwMode="auto">
          <a:xfrm>
            <a:off x="4754563" y="6019800"/>
            <a:ext cx="685800" cy="1524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6835385" y="1633218"/>
            <a:ext cx="2016515" cy="3458273"/>
            <a:chOff x="5146285" y="1571328"/>
            <a:chExt cx="2016515" cy="3458273"/>
          </a:xfrm>
        </p:grpSpPr>
        <p:grpSp>
          <p:nvGrpSpPr>
            <p:cNvPr id="21" name="Group 20"/>
            <p:cNvGrpSpPr/>
            <p:nvPr/>
          </p:nvGrpSpPr>
          <p:grpSpPr>
            <a:xfrm>
              <a:off x="5966465" y="1571328"/>
              <a:ext cx="380774" cy="3135315"/>
              <a:chOff x="5256213" y="2526498"/>
              <a:chExt cx="380774" cy="3135315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5256213" y="2526498"/>
                <a:ext cx="368300" cy="3135315"/>
              </a:xfrm>
              <a:prstGeom prst="rect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aphicFrame>
            <p:nvGraphicFramePr>
              <p:cNvPr id="2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3277653"/>
                  </p:ext>
                </p:extLst>
              </p:nvPr>
            </p:nvGraphicFramePr>
            <p:xfrm>
              <a:off x="5272088" y="25431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39700" imgH="139700" progId="Equation.DSMT4">
                      <p:embed/>
                    </p:oleObj>
                  </mc:Choice>
                  <mc:Fallback>
                    <p:oleObj name="Equation" r:id="rId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2088" y="25431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53775063"/>
                  </p:ext>
                </p:extLst>
              </p:nvPr>
            </p:nvGraphicFramePr>
            <p:xfrm>
              <a:off x="5502947" y="254495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39700" imgH="139700" progId="Equation.DSMT4">
                      <p:embed/>
                    </p:oleObj>
                  </mc:Choice>
                  <mc:Fallback>
                    <p:oleObj name="Equation" r:id="rId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2947" y="254495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44210882"/>
                  </p:ext>
                </p:extLst>
              </p:nvPr>
            </p:nvGraphicFramePr>
            <p:xfrm>
              <a:off x="5388041" y="254495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139700" imgH="139700" progId="Equation.DSMT4">
                      <p:embed/>
                    </p:oleObj>
                  </mc:Choice>
                  <mc:Fallback>
                    <p:oleObj name="Equation" r:id="rId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8041" y="254495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30428718"/>
                  </p:ext>
                </p:extLst>
              </p:nvPr>
            </p:nvGraphicFramePr>
            <p:xfrm>
              <a:off x="5327585" y="263381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39700" imgH="139700" progId="Equation.DSMT4">
                      <p:embed/>
                    </p:oleObj>
                  </mc:Choice>
                  <mc:Fallback>
                    <p:oleObj name="Equation" r:id="rId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7585" y="263381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1454117"/>
                  </p:ext>
                </p:extLst>
              </p:nvPr>
            </p:nvGraphicFramePr>
            <p:xfrm>
              <a:off x="5443538" y="263559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39700" imgH="139700" progId="Equation.DSMT4">
                      <p:embed/>
                    </p:oleObj>
                  </mc:Choice>
                  <mc:Fallback>
                    <p:oleObj name="Equation" r:id="rId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3538" y="263559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9068200"/>
                  </p:ext>
                </p:extLst>
              </p:nvPr>
            </p:nvGraphicFramePr>
            <p:xfrm>
              <a:off x="5277701" y="272762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39700" imgH="139700" progId="Equation.DSMT4">
                      <p:embed/>
                    </p:oleObj>
                  </mc:Choice>
                  <mc:Fallback>
                    <p:oleObj name="Equation" r:id="rId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7701" y="272762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75664730"/>
                  </p:ext>
                </p:extLst>
              </p:nvPr>
            </p:nvGraphicFramePr>
            <p:xfrm>
              <a:off x="5508560" y="27294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39700" imgH="139700" progId="Equation.DSMT4">
                      <p:embed/>
                    </p:oleObj>
                  </mc:Choice>
                  <mc:Fallback>
                    <p:oleObj name="Equation" r:id="rId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8560" y="27294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01859288"/>
                  </p:ext>
                </p:extLst>
              </p:nvPr>
            </p:nvGraphicFramePr>
            <p:xfrm>
              <a:off x="5393654" y="27294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39700" imgH="139700" progId="Equation.DSMT4">
                      <p:embed/>
                    </p:oleObj>
                  </mc:Choice>
                  <mc:Fallback>
                    <p:oleObj name="Equation" r:id="rId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3654" y="27294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45101185"/>
                  </p:ext>
                </p:extLst>
              </p:nvPr>
            </p:nvGraphicFramePr>
            <p:xfrm>
              <a:off x="5333198" y="281826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39700" imgH="139700" progId="Equation.DSMT4">
                      <p:embed/>
                    </p:oleObj>
                  </mc:Choice>
                  <mc:Fallback>
                    <p:oleObj name="Equation" r:id="rId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3198" y="281826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8693084"/>
                  </p:ext>
                </p:extLst>
              </p:nvPr>
            </p:nvGraphicFramePr>
            <p:xfrm>
              <a:off x="5449151" y="282004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39700" imgH="139700" progId="Equation.DSMT4">
                      <p:embed/>
                    </p:oleObj>
                  </mc:Choice>
                  <mc:Fallback>
                    <p:oleObj name="Equation" r:id="rId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9151" y="282004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926512"/>
                  </p:ext>
                </p:extLst>
              </p:nvPr>
            </p:nvGraphicFramePr>
            <p:xfrm>
              <a:off x="5278325" y="291388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39700" imgH="139700" progId="Equation.DSMT4">
                      <p:embed/>
                    </p:oleObj>
                  </mc:Choice>
                  <mc:Fallback>
                    <p:oleObj name="Equation" r:id="rId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8325" y="291388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72414262"/>
                  </p:ext>
                </p:extLst>
              </p:nvPr>
            </p:nvGraphicFramePr>
            <p:xfrm>
              <a:off x="5509184" y="29156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39700" imgH="139700" progId="Equation.DSMT4">
                      <p:embed/>
                    </p:oleObj>
                  </mc:Choice>
                  <mc:Fallback>
                    <p:oleObj name="Equation" r:id="rId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9184" y="29156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3369390"/>
                  </p:ext>
                </p:extLst>
              </p:nvPr>
            </p:nvGraphicFramePr>
            <p:xfrm>
              <a:off x="5394278" y="29156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39700" imgH="139700" progId="Equation.DSMT4">
                      <p:embed/>
                    </p:oleObj>
                  </mc:Choice>
                  <mc:Fallback>
                    <p:oleObj name="Equation" r:id="rId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4278" y="29156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640557"/>
                  </p:ext>
                </p:extLst>
              </p:nvPr>
            </p:nvGraphicFramePr>
            <p:xfrm>
              <a:off x="5333822" y="300452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39700" imgH="139700" progId="Equation.DSMT4">
                      <p:embed/>
                    </p:oleObj>
                  </mc:Choice>
                  <mc:Fallback>
                    <p:oleObj name="Equation" r:id="rId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3822" y="300452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6985119"/>
                  </p:ext>
                </p:extLst>
              </p:nvPr>
            </p:nvGraphicFramePr>
            <p:xfrm>
              <a:off x="5449775" y="300630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139700" imgH="139700" progId="Equation.DSMT4">
                      <p:embed/>
                    </p:oleObj>
                  </mc:Choice>
                  <mc:Fallback>
                    <p:oleObj name="Equation" r:id="rId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9775" y="300630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38026279"/>
                  </p:ext>
                </p:extLst>
              </p:nvPr>
            </p:nvGraphicFramePr>
            <p:xfrm>
              <a:off x="5283938" y="30983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39700" imgH="139700" progId="Equation.DSMT4">
                      <p:embed/>
                    </p:oleObj>
                  </mc:Choice>
                  <mc:Fallback>
                    <p:oleObj name="Equation" r:id="rId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3938" y="30983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2961606"/>
                  </p:ext>
                </p:extLst>
              </p:nvPr>
            </p:nvGraphicFramePr>
            <p:xfrm>
              <a:off x="5514797" y="310011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39700" imgH="139700" progId="Equation.DSMT4">
                      <p:embed/>
                    </p:oleObj>
                  </mc:Choice>
                  <mc:Fallback>
                    <p:oleObj name="Equation" r:id="rId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4797" y="310011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6036840"/>
                  </p:ext>
                </p:extLst>
              </p:nvPr>
            </p:nvGraphicFramePr>
            <p:xfrm>
              <a:off x="5399891" y="310011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39700" imgH="139700" progId="Equation.DSMT4">
                      <p:embed/>
                    </p:oleObj>
                  </mc:Choice>
                  <mc:Fallback>
                    <p:oleObj name="Equation" r:id="rId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9891" y="310011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06210397"/>
                  </p:ext>
                </p:extLst>
              </p:nvPr>
            </p:nvGraphicFramePr>
            <p:xfrm>
              <a:off x="5339435" y="318897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139700" imgH="139700" progId="Equation.DSMT4">
                      <p:embed/>
                    </p:oleObj>
                  </mc:Choice>
                  <mc:Fallback>
                    <p:oleObj name="Equation" r:id="rId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9435" y="318897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1790729"/>
                  </p:ext>
                </p:extLst>
              </p:nvPr>
            </p:nvGraphicFramePr>
            <p:xfrm>
              <a:off x="5455388" y="31907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39700" imgH="139700" progId="Equation.DSMT4">
                      <p:embed/>
                    </p:oleObj>
                  </mc:Choice>
                  <mc:Fallback>
                    <p:oleObj name="Equation" r:id="rId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55388" y="31907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0290615"/>
                  </p:ext>
                </p:extLst>
              </p:nvPr>
            </p:nvGraphicFramePr>
            <p:xfrm>
              <a:off x="5284562" y="32845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39700" imgH="139700" progId="Equation.DSMT4">
                      <p:embed/>
                    </p:oleObj>
                  </mc:Choice>
                  <mc:Fallback>
                    <p:oleObj name="Equation" r:id="rId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4562" y="32845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93994102"/>
                  </p:ext>
                </p:extLst>
              </p:nvPr>
            </p:nvGraphicFramePr>
            <p:xfrm>
              <a:off x="5515421" y="328637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39700" imgH="139700" progId="Equation.DSMT4">
                      <p:embed/>
                    </p:oleObj>
                  </mc:Choice>
                  <mc:Fallback>
                    <p:oleObj name="Equation" r:id="rId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5421" y="328637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3419809"/>
                  </p:ext>
                </p:extLst>
              </p:nvPr>
            </p:nvGraphicFramePr>
            <p:xfrm>
              <a:off x="5400515" y="328637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39700" imgH="139700" progId="Equation.DSMT4">
                      <p:embed/>
                    </p:oleObj>
                  </mc:Choice>
                  <mc:Fallback>
                    <p:oleObj name="Equation" r:id="rId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00515" y="328637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8099671"/>
                  </p:ext>
                </p:extLst>
              </p:nvPr>
            </p:nvGraphicFramePr>
            <p:xfrm>
              <a:off x="5340059" y="337523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39700" imgH="139700" progId="Equation.DSMT4">
                      <p:embed/>
                    </p:oleObj>
                  </mc:Choice>
                  <mc:Fallback>
                    <p:oleObj name="Equation" r:id="rId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40059" y="337523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78579411"/>
                  </p:ext>
                </p:extLst>
              </p:nvPr>
            </p:nvGraphicFramePr>
            <p:xfrm>
              <a:off x="5456012" y="337700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139700" imgH="139700" progId="Equation.DSMT4">
                      <p:embed/>
                    </p:oleObj>
                  </mc:Choice>
                  <mc:Fallback>
                    <p:oleObj name="Equation" r:id="rId2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56012" y="337700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54401124"/>
                  </p:ext>
                </p:extLst>
              </p:nvPr>
            </p:nvGraphicFramePr>
            <p:xfrm>
              <a:off x="5290175" y="346904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139700" imgH="139700" progId="Equation.DSMT4">
                      <p:embed/>
                    </p:oleObj>
                  </mc:Choice>
                  <mc:Fallback>
                    <p:oleObj name="Equation" r:id="rId2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90175" y="346904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487126"/>
                  </p:ext>
                </p:extLst>
              </p:nvPr>
            </p:nvGraphicFramePr>
            <p:xfrm>
              <a:off x="5521034" y="347082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9" imgW="139700" imgH="139700" progId="Equation.DSMT4">
                      <p:embed/>
                    </p:oleObj>
                  </mc:Choice>
                  <mc:Fallback>
                    <p:oleObj name="Equation" r:id="rId2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21034" y="347082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46738395"/>
                  </p:ext>
                </p:extLst>
              </p:nvPr>
            </p:nvGraphicFramePr>
            <p:xfrm>
              <a:off x="5406128" y="347082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39700" imgH="139700" progId="Equation.DSMT4">
                      <p:embed/>
                    </p:oleObj>
                  </mc:Choice>
                  <mc:Fallback>
                    <p:oleObj name="Equation" r:id="rId3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06128" y="347082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5148126"/>
                  </p:ext>
                </p:extLst>
              </p:nvPr>
            </p:nvGraphicFramePr>
            <p:xfrm>
              <a:off x="5345672" y="35596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1" imgW="139700" imgH="139700" progId="Equation.DSMT4">
                      <p:embed/>
                    </p:oleObj>
                  </mc:Choice>
                  <mc:Fallback>
                    <p:oleObj name="Equation" r:id="rId3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45672" y="35596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5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9832391"/>
                  </p:ext>
                </p:extLst>
              </p:nvPr>
            </p:nvGraphicFramePr>
            <p:xfrm>
              <a:off x="5461625" y="356145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39700" imgH="139700" progId="Equation.DSMT4">
                      <p:embed/>
                    </p:oleObj>
                  </mc:Choice>
                  <mc:Fallback>
                    <p:oleObj name="Equation" r:id="rId3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61625" y="356145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88543712"/>
                  </p:ext>
                </p:extLst>
              </p:nvPr>
            </p:nvGraphicFramePr>
            <p:xfrm>
              <a:off x="5278099" y="3655302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3" imgW="139700" imgH="139700" progId="Equation.DSMT4">
                      <p:embed/>
                    </p:oleObj>
                  </mc:Choice>
                  <mc:Fallback>
                    <p:oleObj name="Equation" r:id="rId3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8099" y="3655302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8426232"/>
                  </p:ext>
                </p:extLst>
              </p:nvPr>
            </p:nvGraphicFramePr>
            <p:xfrm>
              <a:off x="5508958" y="36570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39700" imgH="139700" progId="Equation.DSMT4">
                      <p:embed/>
                    </p:oleObj>
                  </mc:Choice>
                  <mc:Fallback>
                    <p:oleObj name="Equation" r:id="rId3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8958" y="36570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52491115"/>
                  </p:ext>
                </p:extLst>
              </p:nvPr>
            </p:nvGraphicFramePr>
            <p:xfrm>
              <a:off x="5394052" y="36570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5" imgW="139700" imgH="139700" progId="Equation.DSMT4">
                      <p:embed/>
                    </p:oleObj>
                  </mc:Choice>
                  <mc:Fallback>
                    <p:oleObj name="Equation" r:id="rId3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4052" y="36570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15333286"/>
                  </p:ext>
                </p:extLst>
              </p:nvPr>
            </p:nvGraphicFramePr>
            <p:xfrm>
              <a:off x="5333596" y="374593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39700" imgH="139700" progId="Equation.DSMT4">
                      <p:embed/>
                    </p:oleObj>
                  </mc:Choice>
                  <mc:Fallback>
                    <p:oleObj name="Equation" r:id="rId3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3596" y="374593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1037059"/>
                  </p:ext>
                </p:extLst>
              </p:nvPr>
            </p:nvGraphicFramePr>
            <p:xfrm>
              <a:off x="5449549" y="374771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7" imgW="139700" imgH="139700" progId="Equation.DSMT4">
                      <p:embed/>
                    </p:oleObj>
                  </mc:Choice>
                  <mc:Fallback>
                    <p:oleObj name="Equation" r:id="rId3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9549" y="374771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13701764"/>
                  </p:ext>
                </p:extLst>
              </p:nvPr>
            </p:nvGraphicFramePr>
            <p:xfrm>
              <a:off x="5283712" y="383975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39700" imgH="139700" progId="Equation.DSMT4">
                      <p:embed/>
                    </p:oleObj>
                  </mc:Choice>
                  <mc:Fallback>
                    <p:oleObj name="Equation" r:id="rId3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83712" y="383975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3014939"/>
                  </p:ext>
                </p:extLst>
              </p:nvPr>
            </p:nvGraphicFramePr>
            <p:xfrm>
              <a:off x="5514571" y="384153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9" imgW="139700" imgH="139700" progId="Equation.DSMT4">
                      <p:embed/>
                    </p:oleObj>
                  </mc:Choice>
                  <mc:Fallback>
                    <p:oleObj name="Equation" r:id="rId3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14571" y="384153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20691810"/>
                  </p:ext>
                </p:extLst>
              </p:nvPr>
            </p:nvGraphicFramePr>
            <p:xfrm>
              <a:off x="5399665" y="384153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39700" imgH="139700" progId="Equation.DSMT4">
                      <p:embed/>
                    </p:oleObj>
                  </mc:Choice>
                  <mc:Fallback>
                    <p:oleObj name="Equation" r:id="rId4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9665" y="384153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5302118"/>
                  </p:ext>
                </p:extLst>
              </p:nvPr>
            </p:nvGraphicFramePr>
            <p:xfrm>
              <a:off x="5339209" y="393038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1" imgW="139700" imgH="139700" progId="Equation.DSMT4">
                      <p:embed/>
                    </p:oleObj>
                  </mc:Choice>
                  <mc:Fallback>
                    <p:oleObj name="Equation" r:id="rId4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9209" y="393038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80311751"/>
                  </p:ext>
                </p:extLst>
              </p:nvPr>
            </p:nvGraphicFramePr>
            <p:xfrm>
              <a:off x="5455162" y="39321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2" imgW="139700" imgH="139700" progId="Equation.DSMT4">
                      <p:embed/>
                    </p:oleObj>
                  </mc:Choice>
                  <mc:Fallback>
                    <p:oleObj name="Equation" r:id="rId4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55162" y="39321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15273332"/>
                  </p:ext>
                </p:extLst>
              </p:nvPr>
            </p:nvGraphicFramePr>
            <p:xfrm>
              <a:off x="5271636" y="402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3" imgW="139700" imgH="139700" progId="Equation.DSMT4">
                      <p:embed/>
                    </p:oleObj>
                  </mc:Choice>
                  <mc:Fallback>
                    <p:oleObj name="Equation" r:id="rId4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1636" y="402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67224041"/>
                  </p:ext>
                </p:extLst>
              </p:nvPr>
            </p:nvGraphicFramePr>
            <p:xfrm>
              <a:off x="5502495" y="402779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4" imgW="139700" imgH="139700" progId="Equation.DSMT4">
                      <p:embed/>
                    </p:oleObj>
                  </mc:Choice>
                  <mc:Fallback>
                    <p:oleObj name="Equation" r:id="rId4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2495" y="402779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78988838"/>
                  </p:ext>
                </p:extLst>
              </p:nvPr>
            </p:nvGraphicFramePr>
            <p:xfrm>
              <a:off x="5387589" y="402779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5" imgW="139700" imgH="139700" progId="Equation.DSMT4">
                      <p:embed/>
                    </p:oleObj>
                  </mc:Choice>
                  <mc:Fallback>
                    <p:oleObj name="Equation" r:id="rId4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7589" y="402779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42100188"/>
                  </p:ext>
                </p:extLst>
              </p:nvPr>
            </p:nvGraphicFramePr>
            <p:xfrm>
              <a:off x="5327133" y="411664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6" imgW="139700" imgH="139700" progId="Equation.DSMT4">
                      <p:embed/>
                    </p:oleObj>
                  </mc:Choice>
                  <mc:Fallback>
                    <p:oleObj name="Equation" r:id="rId4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7133" y="411664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2848687"/>
                  </p:ext>
                </p:extLst>
              </p:nvPr>
            </p:nvGraphicFramePr>
            <p:xfrm>
              <a:off x="5443086" y="41184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7" imgW="139700" imgH="139700" progId="Equation.DSMT4">
                      <p:embed/>
                    </p:oleObj>
                  </mc:Choice>
                  <mc:Fallback>
                    <p:oleObj name="Equation" r:id="rId4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3086" y="41184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54609762"/>
                  </p:ext>
                </p:extLst>
              </p:nvPr>
            </p:nvGraphicFramePr>
            <p:xfrm>
              <a:off x="5277249" y="421046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8" imgW="139700" imgH="139700" progId="Equation.DSMT4">
                      <p:embed/>
                    </p:oleObj>
                  </mc:Choice>
                  <mc:Fallback>
                    <p:oleObj name="Equation" r:id="rId4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7249" y="421046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34873839"/>
                  </p:ext>
                </p:extLst>
              </p:nvPr>
            </p:nvGraphicFramePr>
            <p:xfrm>
              <a:off x="5508108" y="421223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9" imgW="139700" imgH="139700" progId="Equation.DSMT4">
                      <p:embed/>
                    </p:oleObj>
                  </mc:Choice>
                  <mc:Fallback>
                    <p:oleObj name="Equation" r:id="rId4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8108" y="421223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25601720"/>
                  </p:ext>
                </p:extLst>
              </p:nvPr>
            </p:nvGraphicFramePr>
            <p:xfrm>
              <a:off x="5393202" y="421223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0" imgW="139700" imgH="139700" progId="Equation.DSMT4">
                      <p:embed/>
                    </p:oleObj>
                  </mc:Choice>
                  <mc:Fallback>
                    <p:oleObj name="Equation" r:id="rId5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93202" y="421223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57754138"/>
                  </p:ext>
                </p:extLst>
              </p:nvPr>
            </p:nvGraphicFramePr>
            <p:xfrm>
              <a:off x="5332746" y="43010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1" imgW="139700" imgH="139700" progId="Equation.DSMT4">
                      <p:embed/>
                    </p:oleObj>
                  </mc:Choice>
                  <mc:Fallback>
                    <p:oleObj name="Equation" r:id="rId5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32746" y="43010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04404098"/>
                  </p:ext>
                </p:extLst>
              </p:nvPr>
            </p:nvGraphicFramePr>
            <p:xfrm>
              <a:off x="5448699" y="430287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2" imgW="139700" imgH="139700" progId="Equation.DSMT4">
                      <p:embed/>
                    </p:oleObj>
                  </mc:Choice>
                  <mc:Fallback>
                    <p:oleObj name="Equation" r:id="rId5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8699" y="430287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28975160"/>
                  </p:ext>
                </p:extLst>
              </p:nvPr>
            </p:nvGraphicFramePr>
            <p:xfrm>
              <a:off x="5265173" y="4396720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3" imgW="139700" imgH="139700" progId="Equation.DSMT4">
                      <p:embed/>
                    </p:oleObj>
                  </mc:Choice>
                  <mc:Fallback>
                    <p:oleObj name="Equation" r:id="rId5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5173" y="4396720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7531103"/>
                  </p:ext>
                </p:extLst>
              </p:nvPr>
            </p:nvGraphicFramePr>
            <p:xfrm>
              <a:off x="5496032" y="439849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4" imgW="139700" imgH="139700" progId="Equation.DSMT4">
                      <p:embed/>
                    </p:oleObj>
                  </mc:Choice>
                  <mc:Fallback>
                    <p:oleObj name="Equation" r:id="rId5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6032" y="439849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10447912"/>
                  </p:ext>
                </p:extLst>
              </p:nvPr>
            </p:nvGraphicFramePr>
            <p:xfrm>
              <a:off x="5381126" y="439849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5" imgW="139700" imgH="139700" progId="Equation.DSMT4">
                      <p:embed/>
                    </p:oleObj>
                  </mc:Choice>
                  <mc:Fallback>
                    <p:oleObj name="Equation" r:id="rId5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1126" y="439849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24394962"/>
                  </p:ext>
                </p:extLst>
              </p:nvPr>
            </p:nvGraphicFramePr>
            <p:xfrm>
              <a:off x="5320670" y="448735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6" imgW="139700" imgH="139700" progId="Equation.DSMT4">
                      <p:embed/>
                    </p:oleObj>
                  </mc:Choice>
                  <mc:Fallback>
                    <p:oleObj name="Equation" r:id="rId5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0670" y="448735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8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3784787"/>
                  </p:ext>
                </p:extLst>
              </p:nvPr>
            </p:nvGraphicFramePr>
            <p:xfrm>
              <a:off x="5436623" y="448913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7" imgW="139700" imgH="139700" progId="Equation.DSMT4">
                      <p:embed/>
                    </p:oleObj>
                  </mc:Choice>
                  <mc:Fallback>
                    <p:oleObj name="Equation" r:id="rId5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6623" y="448913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3909354"/>
                  </p:ext>
                </p:extLst>
              </p:nvPr>
            </p:nvGraphicFramePr>
            <p:xfrm>
              <a:off x="5270786" y="458116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8" imgW="139700" imgH="139700" progId="Equation.DSMT4">
                      <p:embed/>
                    </p:oleObj>
                  </mc:Choice>
                  <mc:Fallback>
                    <p:oleObj name="Equation" r:id="rId5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0786" y="458116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50715205"/>
                  </p:ext>
                </p:extLst>
              </p:nvPr>
            </p:nvGraphicFramePr>
            <p:xfrm>
              <a:off x="5501645" y="458294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9" imgW="139700" imgH="139700" progId="Equation.DSMT4">
                      <p:embed/>
                    </p:oleObj>
                  </mc:Choice>
                  <mc:Fallback>
                    <p:oleObj name="Equation" r:id="rId5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1645" y="458294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83962145"/>
                  </p:ext>
                </p:extLst>
              </p:nvPr>
            </p:nvGraphicFramePr>
            <p:xfrm>
              <a:off x="5386739" y="458294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0" imgW="139700" imgH="139700" progId="Equation.DSMT4">
                      <p:embed/>
                    </p:oleObj>
                  </mc:Choice>
                  <mc:Fallback>
                    <p:oleObj name="Equation" r:id="rId6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739" y="458294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30356992"/>
                  </p:ext>
                </p:extLst>
              </p:nvPr>
            </p:nvGraphicFramePr>
            <p:xfrm>
              <a:off x="5326283" y="467180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1" imgW="139700" imgH="139700" progId="Equation.DSMT4">
                      <p:embed/>
                    </p:oleObj>
                  </mc:Choice>
                  <mc:Fallback>
                    <p:oleObj name="Equation" r:id="rId6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283" y="467180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19657200"/>
                  </p:ext>
                </p:extLst>
              </p:nvPr>
            </p:nvGraphicFramePr>
            <p:xfrm>
              <a:off x="5442236" y="46735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2" imgW="139700" imgH="139700" progId="Equation.DSMT4">
                      <p:embed/>
                    </p:oleObj>
                  </mc:Choice>
                  <mc:Fallback>
                    <p:oleObj name="Equation" r:id="rId6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2236" y="46735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934800"/>
                  </p:ext>
                </p:extLst>
              </p:nvPr>
            </p:nvGraphicFramePr>
            <p:xfrm>
              <a:off x="5265060" y="47674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3" imgW="139700" imgH="139700" progId="Equation.DSMT4">
                      <p:embed/>
                    </p:oleObj>
                  </mc:Choice>
                  <mc:Fallback>
                    <p:oleObj name="Equation" r:id="rId6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5060" y="47674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85084"/>
                  </p:ext>
                </p:extLst>
              </p:nvPr>
            </p:nvGraphicFramePr>
            <p:xfrm>
              <a:off x="5495919" y="476920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4" imgW="139700" imgH="139700" progId="Equation.DSMT4">
                      <p:embed/>
                    </p:oleObj>
                  </mc:Choice>
                  <mc:Fallback>
                    <p:oleObj name="Equation" r:id="rId6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5919" y="476920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4097327"/>
                  </p:ext>
                </p:extLst>
              </p:nvPr>
            </p:nvGraphicFramePr>
            <p:xfrm>
              <a:off x="5381013" y="476920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5" imgW="139700" imgH="139700" progId="Equation.DSMT4">
                      <p:embed/>
                    </p:oleObj>
                  </mc:Choice>
                  <mc:Fallback>
                    <p:oleObj name="Equation" r:id="rId6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1013" y="476920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1391413"/>
                  </p:ext>
                </p:extLst>
              </p:nvPr>
            </p:nvGraphicFramePr>
            <p:xfrm>
              <a:off x="5320557" y="485806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6" imgW="139700" imgH="139700" progId="Equation.DSMT4">
                      <p:embed/>
                    </p:oleObj>
                  </mc:Choice>
                  <mc:Fallback>
                    <p:oleObj name="Equation" r:id="rId6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0557" y="485806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88884123"/>
                  </p:ext>
                </p:extLst>
              </p:nvPr>
            </p:nvGraphicFramePr>
            <p:xfrm>
              <a:off x="5436510" y="48598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7" imgW="139700" imgH="139700" progId="Equation.DSMT4">
                      <p:embed/>
                    </p:oleObj>
                  </mc:Choice>
                  <mc:Fallback>
                    <p:oleObj name="Equation" r:id="rId6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6510" y="48598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4236900"/>
                  </p:ext>
                </p:extLst>
              </p:nvPr>
            </p:nvGraphicFramePr>
            <p:xfrm>
              <a:off x="5270673" y="495187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8" imgW="139700" imgH="139700" progId="Equation.DSMT4">
                      <p:embed/>
                    </p:oleObj>
                  </mc:Choice>
                  <mc:Fallback>
                    <p:oleObj name="Equation" r:id="rId6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0673" y="495187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8504275"/>
                  </p:ext>
                </p:extLst>
              </p:nvPr>
            </p:nvGraphicFramePr>
            <p:xfrm>
              <a:off x="5501532" y="495365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9" imgW="139700" imgH="139700" progId="Equation.DSMT4">
                      <p:embed/>
                    </p:oleObj>
                  </mc:Choice>
                  <mc:Fallback>
                    <p:oleObj name="Equation" r:id="rId6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1532" y="495365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6483186"/>
                  </p:ext>
                </p:extLst>
              </p:nvPr>
            </p:nvGraphicFramePr>
            <p:xfrm>
              <a:off x="5386626" y="495365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0" imgW="139700" imgH="139700" progId="Equation.DSMT4">
                      <p:embed/>
                    </p:oleObj>
                  </mc:Choice>
                  <mc:Fallback>
                    <p:oleObj name="Equation" r:id="rId7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626" y="495365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1201500"/>
                  </p:ext>
                </p:extLst>
              </p:nvPr>
            </p:nvGraphicFramePr>
            <p:xfrm>
              <a:off x="5326170" y="5042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1" imgW="139700" imgH="139700" progId="Equation.DSMT4">
                      <p:embed/>
                    </p:oleObj>
                  </mc:Choice>
                  <mc:Fallback>
                    <p:oleObj name="Equation" r:id="rId7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170" y="5042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15189533"/>
                  </p:ext>
                </p:extLst>
              </p:nvPr>
            </p:nvGraphicFramePr>
            <p:xfrm>
              <a:off x="5442123" y="504429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2" imgW="139700" imgH="139700" progId="Equation.DSMT4">
                      <p:embed/>
                    </p:oleObj>
                  </mc:Choice>
                  <mc:Fallback>
                    <p:oleObj name="Equation" r:id="rId7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2123" y="504429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5885496"/>
                  </p:ext>
                </p:extLst>
              </p:nvPr>
            </p:nvGraphicFramePr>
            <p:xfrm>
              <a:off x="5264947" y="5138138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3" imgW="139700" imgH="139700" progId="Equation.DSMT4">
                      <p:embed/>
                    </p:oleObj>
                  </mc:Choice>
                  <mc:Fallback>
                    <p:oleObj name="Equation" r:id="rId7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4947" y="5138138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94493578"/>
                  </p:ext>
                </p:extLst>
              </p:nvPr>
            </p:nvGraphicFramePr>
            <p:xfrm>
              <a:off x="5495806" y="513991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4" imgW="139700" imgH="139700" progId="Equation.DSMT4">
                      <p:embed/>
                    </p:oleObj>
                  </mc:Choice>
                  <mc:Fallback>
                    <p:oleObj name="Equation" r:id="rId7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5806" y="513991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6916526"/>
                  </p:ext>
                </p:extLst>
              </p:nvPr>
            </p:nvGraphicFramePr>
            <p:xfrm>
              <a:off x="5380900" y="513991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5" imgW="139700" imgH="139700" progId="Equation.DSMT4">
                      <p:embed/>
                    </p:oleObj>
                  </mc:Choice>
                  <mc:Fallback>
                    <p:oleObj name="Equation" r:id="rId7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0900" y="513991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7830245"/>
                  </p:ext>
                </p:extLst>
              </p:nvPr>
            </p:nvGraphicFramePr>
            <p:xfrm>
              <a:off x="5320444" y="52287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6" imgW="139700" imgH="139700" progId="Equation.DSMT4">
                      <p:embed/>
                    </p:oleObj>
                  </mc:Choice>
                  <mc:Fallback>
                    <p:oleObj name="Equation" r:id="rId7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0444" y="52287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0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66977967"/>
                  </p:ext>
                </p:extLst>
              </p:nvPr>
            </p:nvGraphicFramePr>
            <p:xfrm>
              <a:off x="5436397" y="523055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7" imgW="139700" imgH="139700" progId="Equation.DSMT4">
                      <p:embed/>
                    </p:oleObj>
                  </mc:Choice>
                  <mc:Fallback>
                    <p:oleObj name="Equation" r:id="rId7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36397" y="523055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53738190"/>
                  </p:ext>
                </p:extLst>
              </p:nvPr>
            </p:nvGraphicFramePr>
            <p:xfrm>
              <a:off x="5270560" y="532258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8" imgW="139700" imgH="139700" progId="Equation.DSMT4">
                      <p:embed/>
                    </p:oleObj>
                  </mc:Choice>
                  <mc:Fallback>
                    <p:oleObj name="Equation" r:id="rId7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70560" y="532258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13191319"/>
                  </p:ext>
                </p:extLst>
              </p:nvPr>
            </p:nvGraphicFramePr>
            <p:xfrm>
              <a:off x="5501419" y="532436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9" imgW="139700" imgH="139700" progId="Equation.DSMT4">
                      <p:embed/>
                    </p:oleObj>
                  </mc:Choice>
                  <mc:Fallback>
                    <p:oleObj name="Equation" r:id="rId7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501419" y="532436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2354543"/>
                  </p:ext>
                </p:extLst>
              </p:nvPr>
            </p:nvGraphicFramePr>
            <p:xfrm>
              <a:off x="5386513" y="532436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0" imgW="139700" imgH="139700" progId="Equation.DSMT4">
                      <p:embed/>
                    </p:oleObj>
                  </mc:Choice>
                  <mc:Fallback>
                    <p:oleObj name="Equation" r:id="rId8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6513" y="532436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151132"/>
                  </p:ext>
                </p:extLst>
              </p:nvPr>
            </p:nvGraphicFramePr>
            <p:xfrm>
              <a:off x="5326057" y="5413224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1" imgW="139700" imgH="139700" progId="Equation.DSMT4">
                      <p:embed/>
                    </p:oleObj>
                  </mc:Choice>
                  <mc:Fallback>
                    <p:oleObj name="Equation" r:id="rId8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26057" y="5413224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8112944"/>
                  </p:ext>
                </p:extLst>
              </p:nvPr>
            </p:nvGraphicFramePr>
            <p:xfrm>
              <a:off x="5442010" y="5415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2" imgW="139700" imgH="139700" progId="Equation.DSMT4">
                      <p:embed/>
                    </p:oleObj>
                  </mc:Choice>
                  <mc:Fallback>
                    <p:oleObj name="Equation" r:id="rId8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42010" y="5415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7095100"/>
                  </p:ext>
                </p:extLst>
              </p:nvPr>
            </p:nvGraphicFramePr>
            <p:xfrm>
              <a:off x="5264834" y="550884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3" imgW="139700" imgH="139700" progId="Equation.DSMT4">
                      <p:embed/>
                    </p:oleObj>
                  </mc:Choice>
                  <mc:Fallback>
                    <p:oleObj name="Equation" r:id="rId8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64834" y="550884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08892208"/>
                  </p:ext>
                </p:extLst>
              </p:nvPr>
            </p:nvGraphicFramePr>
            <p:xfrm>
              <a:off x="5495693" y="551062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4" imgW="139700" imgH="139700" progId="Equation.DSMT4">
                      <p:embed/>
                    </p:oleObj>
                  </mc:Choice>
                  <mc:Fallback>
                    <p:oleObj name="Equation" r:id="rId8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495693" y="551062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2353189"/>
                  </p:ext>
                </p:extLst>
              </p:nvPr>
            </p:nvGraphicFramePr>
            <p:xfrm>
              <a:off x="5380787" y="5510626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5" imgW="139700" imgH="139700" progId="Equation.DSMT4">
                      <p:embed/>
                    </p:oleObj>
                  </mc:Choice>
                  <mc:Fallback>
                    <p:oleObj name="Equation" r:id="rId8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380787" y="5510626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8538200"/>
                </p:ext>
              </p:extLst>
            </p:nvPr>
          </p:nvGraphicFramePr>
          <p:xfrm>
            <a:off x="6107131" y="4693051"/>
            <a:ext cx="430212" cy="3365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6" imgW="254000" imgH="203200" progId="Equation.DSMT4">
                    <p:embed/>
                  </p:oleObj>
                </mc:Choice>
                <mc:Fallback>
                  <p:oleObj name="Equation" r:id="rId86" imgW="254000" imgH="2032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107131" y="4693051"/>
                          <a:ext cx="430212" cy="3365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" name="Rectangle 2"/>
            <p:cNvSpPr/>
            <p:nvPr/>
          </p:nvSpPr>
          <p:spPr>
            <a:xfrm>
              <a:off x="5635625" y="2329423"/>
              <a:ext cx="1033464" cy="3887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537343" y="2431588"/>
              <a:ext cx="473057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/>
            <p:cNvCxnSpPr/>
            <p:nvPr/>
          </p:nvCxnSpPr>
          <p:spPr>
            <a:xfrm>
              <a:off x="6537343" y="2574202"/>
              <a:ext cx="625457" cy="978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Arrow Connector 137"/>
            <p:cNvCxnSpPr/>
            <p:nvPr/>
          </p:nvCxnSpPr>
          <p:spPr>
            <a:xfrm flipH="1">
              <a:off x="5285985" y="2431588"/>
              <a:ext cx="473057" cy="0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/>
            <p:cNvCxnSpPr/>
            <p:nvPr/>
          </p:nvCxnSpPr>
          <p:spPr>
            <a:xfrm flipH="1">
              <a:off x="5146285" y="2574202"/>
              <a:ext cx="625457" cy="9786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33740807"/>
                </p:ext>
              </p:extLst>
            </p:nvPr>
          </p:nvGraphicFramePr>
          <p:xfrm>
            <a:off x="6739287" y="2593588"/>
            <a:ext cx="236538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8" imgW="139700" imgH="190500" progId="Equation.DSMT4">
                    <p:embed/>
                  </p:oleObj>
                </mc:Choice>
                <mc:Fallback>
                  <p:oleObj name="Equation" r:id="rId88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739287" y="2593588"/>
                          <a:ext cx="236538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4798890"/>
                </p:ext>
              </p:extLst>
            </p:nvPr>
          </p:nvGraphicFramePr>
          <p:xfrm>
            <a:off x="5322094" y="2598270"/>
            <a:ext cx="236538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0" imgW="139700" imgH="190500" progId="Equation.DSMT4">
                    <p:embed/>
                  </p:oleObj>
                </mc:Choice>
                <mc:Fallback>
                  <p:oleObj name="Equation" r:id="rId90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22094" y="2598270"/>
                          <a:ext cx="236538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13050248"/>
                </p:ext>
              </p:extLst>
            </p:nvPr>
          </p:nvGraphicFramePr>
          <p:xfrm>
            <a:off x="5160963" y="2012950"/>
            <a:ext cx="390525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1" imgW="228600" imgH="190500" progId="Equation.DSMT4">
                    <p:embed/>
                  </p:oleObj>
                </mc:Choice>
                <mc:Fallback>
                  <p:oleObj name="Equation" r:id="rId91" imgW="228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160963" y="2012950"/>
                          <a:ext cx="390525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52070312"/>
                </p:ext>
              </p:extLst>
            </p:nvPr>
          </p:nvGraphicFramePr>
          <p:xfrm>
            <a:off x="6686552" y="2033284"/>
            <a:ext cx="390525" cy="3159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3" imgW="228600" imgH="190500" progId="Equation.DSMT4">
                    <p:embed/>
                  </p:oleObj>
                </mc:Choice>
                <mc:Fallback>
                  <p:oleObj name="Equation" r:id="rId93" imgW="2286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2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686552" y="2033284"/>
                          <a:ext cx="390525" cy="3159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4" name="Object 1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8673322"/>
              </p:ext>
            </p:extLst>
          </p:nvPr>
        </p:nvGraphicFramePr>
        <p:xfrm>
          <a:off x="341313" y="827088"/>
          <a:ext cx="6338887" cy="3436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4" imgW="3784600" imgH="2044700" progId="Equation.DSMT4">
                  <p:embed/>
                </p:oleObj>
              </mc:Choice>
              <mc:Fallback>
                <p:oleObj name="Equation" r:id="rId94" imgW="3784600" imgH="2044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5"/>
                      <a:stretch>
                        <a:fillRect/>
                      </a:stretch>
                    </p:blipFill>
                    <p:spPr>
                      <a:xfrm>
                        <a:off x="341313" y="827088"/>
                        <a:ext cx="6338887" cy="3436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5" name="Straight Connector 144"/>
          <p:cNvCxnSpPr/>
          <p:nvPr/>
        </p:nvCxnSpPr>
        <p:spPr>
          <a:xfrm flipV="1">
            <a:off x="1436688" y="2996896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 flipV="1">
            <a:off x="2400300" y="1568004"/>
            <a:ext cx="812800" cy="52179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7" name="Object 1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0487284"/>
              </p:ext>
            </p:extLst>
          </p:nvPr>
        </p:nvGraphicFramePr>
        <p:xfrm>
          <a:off x="3213100" y="1408780"/>
          <a:ext cx="161925" cy="19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6" imgW="127000" imgH="152400" progId="Equation.DSMT4">
                  <p:embed/>
                </p:oleObj>
              </mc:Choice>
              <mc:Fallback>
                <p:oleObj name="Equation" r:id="rId96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7"/>
                      <a:stretch>
                        <a:fillRect/>
                      </a:stretch>
                    </p:blipFill>
                    <p:spPr>
                      <a:xfrm>
                        <a:off x="3213100" y="1408780"/>
                        <a:ext cx="161925" cy="194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8" name="Straight Connector 147"/>
          <p:cNvCxnSpPr/>
          <p:nvPr/>
        </p:nvCxnSpPr>
        <p:spPr>
          <a:xfrm flipV="1">
            <a:off x="2516188" y="2829726"/>
            <a:ext cx="392112" cy="456502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9" name="Freeform 118"/>
          <p:cNvSpPr/>
          <p:nvPr/>
        </p:nvSpPr>
        <p:spPr>
          <a:xfrm>
            <a:off x="7622606" y="1535898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reeform 119"/>
          <p:cNvSpPr/>
          <p:nvPr/>
        </p:nvSpPr>
        <p:spPr>
          <a:xfrm rot="10800000">
            <a:off x="7632700" y="4715469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7292452" y="674984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insulator 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   from side</a:t>
            </a:r>
          </a:p>
        </p:txBody>
      </p:sp>
      <p:graphicFrame>
        <p:nvGraphicFramePr>
          <p:cNvPr id="1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651484"/>
              </p:ext>
            </p:extLst>
          </p:nvPr>
        </p:nvGraphicFramePr>
        <p:xfrm>
          <a:off x="7665025" y="769435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8" imgW="152400" imgH="114300" progId="Equation.DSMT4">
                  <p:embed/>
                </p:oleObj>
              </mc:Choice>
              <mc:Fallback>
                <p:oleObj name="Equation" r:id="rId98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5025" y="769435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7456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0"/>
            </p:par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6"/>
          <p:cNvGrpSpPr/>
          <p:nvPr/>
        </p:nvGrpSpPr>
        <p:grpSpPr>
          <a:xfrm>
            <a:off x="5891716" y="1554207"/>
            <a:ext cx="531878" cy="3147674"/>
            <a:chOff x="6155498" y="2469689"/>
            <a:chExt cx="531878" cy="3147674"/>
          </a:xfrm>
        </p:grpSpPr>
        <p:sp>
          <p:nvSpPr>
            <p:cNvPr id="148" name="Rectangle 147"/>
            <p:cNvSpPr/>
            <p:nvPr/>
          </p:nvSpPr>
          <p:spPr>
            <a:xfrm>
              <a:off x="6229350" y="2482048"/>
              <a:ext cx="368300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/>
            <p:cNvGrpSpPr/>
            <p:nvPr/>
          </p:nvGrpSpPr>
          <p:grpSpPr>
            <a:xfrm>
              <a:off x="6155498" y="2469689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8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43747966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39700" imgH="139700" progId="Equation.DSMT4">
                      <p:embed/>
                    </p:oleObj>
                  </mc:Choice>
                  <mc:Fallback>
                    <p:oleObj name="Equation" r:id="rId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52391445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39700" imgH="139700" progId="Equation.DSMT4">
                      <p:embed/>
                    </p:oleObj>
                  </mc:Choice>
                  <mc:Fallback>
                    <p:oleObj name="Equation" r:id="rId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69852962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139700" imgH="139700" progId="Equation.DSMT4">
                      <p:embed/>
                    </p:oleObj>
                  </mc:Choice>
                  <mc:Fallback>
                    <p:oleObj name="Equation" r:id="rId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1043695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39700" imgH="139700" progId="Equation.DSMT4">
                      <p:embed/>
                    </p:oleObj>
                  </mc:Choice>
                  <mc:Fallback>
                    <p:oleObj name="Equation" r:id="rId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49967866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39700" imgH="139700" progId="Equation.DSMT4">
                      <p:embed/>
                    </p:oleObj>
                  </mc:Choice>
                  <mc:Fallback>
                    <p:oleObj name="Equation" r:id="rId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07834170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39700" imgH="139700" progId="Equation.DSMT4">
                      <p:embed/>
                    </p:oleObj>
                  </mc:Choice>
                  <mc:Fallback>
                    <p:oleObj name="Equation" r:id="rId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8570008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39700" imgH="139700" progId="Equation.DSMT4">
                      <p:embed/>
                    </p:oleObj>
                  </mc:Choice>
                  <mc:Fallback>
                    <p:oleObj name="Equation" r:id="rId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378923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39700" imgH="139700" progId="Equation.DSMT4">
                      <p:embed/>
                    </p:oleObj>
                  </mc:Choice>
                  <mc:Fallback>
                    <p:oleObj name="Equation" r:id="rId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8709615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39700" imgH="139700" progId="Equation.DSMT4">
                      <p:embed/>
                    </p:oleObj>
                  </mc:Choice>
                  <mc:Fallback>
                    <p:oleObj name="Equation" r:id="rId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63841944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39700" imgH="139700" progId="Equation.DSMT4">
                      <p:embed/>
                    </p:oleObj>
                  </mc:Choice>
                  <mc:Fallback>
                    <p:oleObj name="Equation" r:id="rId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16576476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39700" imgH="139700" progId="Equation.DSMT4">
                      <p:embed/>
                    </p:oleObj>
                  </mc:Choice>
                  <mc:Fallback>
                    <p:oleObj name="Equation" r:id="rId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47220776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39700" imgH="139700" progId="Equation.DSMT4">
                      <p:embed/>
                    </p:oleObj>
                  </mc:Choice>
                  <mc:Fallback>
                    <p:oleObj name="Equation" r:id="rId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30991796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39700" imgH="139700" progId="Equation.DSMT4">
                      <p:embed/>
                    </p:oleObj>
                  </mc:Choice>
                  <mc:Fallback>
                    <p:oleObj name="Equation" r:id="rId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00324033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39700" imgH="139700" progId="Equation.DSMT4">
                      <p:embed/>
                    </p:oleObj>
                  </mc:Choice>
                  <mc:Fallback>
                    <p:oleObj name="Equation" r:id="rId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21939510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139700" imgH="139700" progId="Equation.DSMT4">
                      <p:embed/>
                    </p:oleObj>
                  </mc:Choice>
                  <mc:Fallback>
                    <p:oleObj name="Equation" r:id="rId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1797725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39700" imgH="139700" progId="Equation.DSMT4">
                      <p:embed/>
                    </p:oleObj>
                  </mc:Choice>
                  <mc:Fallback>
                    <p:oleObj name="Equation" r:id="rId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62176868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39700" imgH="139700" progId="Equation.DSMT4">
                      <p:embed/>
                    </p:oleObj>
                  </mc:Choice>
                  <mc:Fallback>
                    <p:oleObj name="Equation" r:id="rId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71632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39700" imgH="139700" progId="Equation.DSMT4">
                      <p:embed/>
                    </p:oleObj>
                  </mc:Choice>
                  <mc:Fallback>
                    <p:oleObj name="Equation" r:id="rId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01776737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139700" imgH="139700" progId="Equation.DSMT4">
                      <p:embed/>
                    </p:oleObj>
                  </mc:Choice>
                  <mc:Fallback>
                    <p:oleObj name="Equation" r:id="rId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5620643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39700" imgH="139700" progId="Equation.DSMT4">
                      <p:embed/>
                    </p:oleObj>
                  </mc:Choice>
                  <mc:Fallback>
                    <p:oleObj name="Equation" r:id="rId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50351044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39700" imgH="139700" progId="Equation.DSMT4">
                      <p:embed/>
                    </p:oleObj>
                  </mc:Choice>
                  <mc:Fallback>
                    <p:oleObj name="Equation" r:id="rId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4218198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39700" imgH="139700" progId="Equation.DSMT4">
                      <p:embed/>
                    </p:oleObj>
                  </mc:Choice>
                  <mc:Fallback>
                    <p:oleObj name="Equation" r:id="rId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05882956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39700" imgH="139700" progId="Equation.DSMT4">
                      <p:embed/>
                    </p:oleObj>
                  </mc:Choice>
                  <mc:Fallback>
                    <p:oleObj name="Equation" r:id="rId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3561686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39700" imgH="139700" progId="Equation.DSMT4">
                      <p:embed/>
                    </p:oleObj>
                  </mc:Choice>
                  <mc:Fallback>
                    <p:oleObj name="Equation" r:id="rId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06970219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139700" imgH="139700" progId="Equation.DSMT4">
                      <p:embed/>
                    </p:oleObj>
                  </mc:Choice>
                  <mc:Fallback>
                    <p:oleObj name="Equation" r:id="rId2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13756830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139700" imgH="139700" progId="Equation.DSMT4">
                      <p:embed/>
                    </p:oleObj>
                  </mc:Choice>
                  <mc:Fallback>
                    <p:oleObj name="Equation" r:id="rId2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75153666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9" imgW="139700" imgH="139700" progId="Equation.DSMT4">
                      <p:embed/>
                    </p:oleObj>
                  </mc:Choice>
                  <mc:Fallback>
                    <p:oleObj name="Equation" r:id="rId2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17599491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39700" imgH="139700" progId="Equation.DSMT4">
                      <p:embed/>
                    </p:oleObj>
                  </mc:Choice>
                  <mc:Fallback>
                    <p:oleObj name="Equation" r:id="rId3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35529853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1" imgW="139700" imgH="139700" progId="Equation.DSMT4">
                      <p:embed/>
                    </p:oleObj>
                  </mc:Choice>
                  <mc:Fallback>
                    <p:oleObj name="Equation" r:id="rId3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40687214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39700" imgH="139700" progId="Equation.DSMT4">
                      <p:embed/>
                    </p:oleObj>
                  </mc:Choice>
                  <mc:Fallback>
                    <p:oleObj name="Equation" r:id="rId3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8653936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3" imgW="139700" imgH="139700" progId="Equation.DSMT4">
                      <p:embed/>
                    </p:oleObj>
                  </mc:Choice>
                  <mc:Fallback>
                    <p:oleObj name="Equation" r:id="rId3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0" name="Group 149"/>
            <p:cNvGrpSpPr/>
            <p:nvPr/>
          </p:nvGrpSpPr>
          <p:grpSpPr>
            <a:xfrm>
              <a:off x="6571423" y="2475698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5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51778873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39700" imgH="139700" progId="Equation.DSMT4">
                      <p:embed/>
                    </p:oleObj>
                  </mc:Choice>
                  <mc:Fallback>
                    <p:oleObj name="Equation" r:id="rId3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55880691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5" imgW="139700" imgH="139700" progId="Equation.DSMT4">
                      <p:embed/>
                    </p:oleObj>
                  </mc:Choice>
                  <mc:Fallback>
                    <p:oleObj name="Equation" r:id="rId3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07404360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39700" imgH="139700" progId="Equation.DSMT4">
                      <p:embed/>
                    </p:oleObj>
                  </mc:Choice>
                  <mc:Fallback>
                    <p:oleObj name="Equation" r:id="rId3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93411128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7" imgW="139700" imgH="139700" progId="Equation.DSMT4">
                      <p:embed/>
                    </p:oleObj>
                  </mc:Choice>
                  <mc:Fallback>
                    <p:oleObj name="Equation" r:id="rId3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42767172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39700" imgH="139700" progId="Equation.DSMT4">
                      <p:embed/>
                    </p:oleObj>
                  </mc:Choice>
                  <mc:Fallback>
                    <p:oleObj name="Equation" r:id="rId3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264933334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9" imgW="139700" imgH="139700" progId="Equation.DSMT4">
                      <p:embed/>
                    </p:oleObj>
                  </mc:Choice>
                  <mc:Fallback>
                    <p:oleObj name="Equation" r:id="rId3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4270206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39700" imgH="139700" progId="Equation.DSMT4">
                      <p:embed/>
                    </p:oleObj>
                  </mc:Choice>
                  <mc:Fallback>
                    <p:oleObj name="Equation" r:id="rId4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53680604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1" imgW="139700" imgH="139700" progId="Equation.DSMT4">
                      <p:embed/>
                    </p:oleObj>
                  </mc:Choice>
                  <mc:Fallback>
                    <p:oleObj name="Equation" r:id="rId4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52854199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2" imgW="139700" imgH="139700" progId="Equation.DSMT4">
                      <p:embed/>
                    </p:oleObj>
                  </mc:Choice>
                  <mc:Fallback>
                    <p:oleObj name="Equation" r:id="rId4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7274176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3" imgW="139700" imgH="139700" progId="Equation.DSMT4">
                      <p:embed/>
                    </p:oleObj>
                  </mc:Choice>
                  <mc:Fallback>
                    <p:oleObj name="Equation" r:id="rId4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77121894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4" imgW="139700" imgH="139700" progId="Equation.DSMT4">
                      <p:embed/>
                    </p:oleObj>
                  </mc:Choice>
                  <mc:Fallback>
                    <p:oleObj name="Equation" r:id="rId4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82108462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5" imgW="139700" imgH="139700" progId="Equation.DSMT4">
                      <p:embed/>
                    </p:oleObj>
                  </mc:Choice>
                  <mc:Fallback>
                    <p:oleObj name="Equation" r:id="rId4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25643383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6" imgW="139700" imgH="139700" progId="Equation.DSMT4">
                      <p:embed/>
                    </p:oleObj>
                  </mc:Choice>
                  <mc:Fallback>
                    <p:oleObj name="Equation" r:id="rId4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90259332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7" imgW="139700" imgH="139700" progId="Equation.DSMT4">
                      <p:embed/>
                    </p:oleObj>
                  </mc:Choice>
                  <mc:Fallback>
                    <p:oleObj name="Equation" r:id="rId4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78893317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8" imgW="139700" imgH="139700" progId="Equation.DSMT4">
                      <p:embed/>
                    </p:oleObj>
                  </mc:Choice>
                  <mc:Fallback>
                    <p:oleObj name="Equation" r:id="rId4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68210314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9" imgW="139700" imgH="139700" progId="Equation.DSMT4">
                      <p:embed/>
                    </p:oleObj>
                  </mc:Choice>
                  <mc:Fallback>
                    <p:oleObj name="Equation" r:id="rId4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2513363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0" imgW="139700" imgH="139700" progId="Equation.DSMT4">
                      <p:embed/>
                    </p:oleObj>
                  </mc:Choice>
                  <mc:Fallback>
                    <p:oleObj name="Equation" r:id="rId5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2433464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1" imgW="139700" imgH="139700" progId="Equation.DSMT4">
                      <p:embed/>
                    </p:oleObj>
                  </mc:Choice>
                  <mc:Fallback>
                    <p:oleObj name="Equation" r:id="rId5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57055700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2" imgW="139700" imgH="139700" progId="Equation.DSMT4">
                      <p:embed/>
                    </p:oleObj>
                  </mc:Choice>
                  <mc:Fallback>
                    <p:oleObj name="Equation" r:id="rId5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10196107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3" imgW="139700" imgH="139700" progId="Equation.DSMT4">
                      <p:embed/>
                    </p:oleObj>
                  </mc:Choice>
                  <mc:Fallback>
                    <p:oleObj name="Equation" r:id="rId5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65536518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4" imgW="139700" imgH="139700" progId="Equation.DSMT4">
                      <p:embed/>
                    </p:oleObj>
                  </mc:Choice>
                  <mc:Fallback>
                    <p:oleObj name="Equation" r:id="rId5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1270700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5" imgW="139700" imgH="139700" progId="Equation.DSMT4">
                      <p:embed/>
                    </p:oleObj>
                  </mc:Choice>
                  <mc:Fallback>
                    <p:oleObj name="Equation" r:id="rId5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89899278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6" imgW="139700" imgH="139700" progId="Equation.DSMT4">
                      <p:embed/>
                    </p:oleObj>
                  </mc:Choice>
                  <mc:Fallback>
                    <p:oleObj name="Equation" r:id="rId5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2565979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7" imgW="139700" imgH="139700" progId="Equation.DSMT4">
                      <p:embed/>
                    </p:oleObj>
                  </mc:Choice>
                  <mc:Fallback>
                    <p:oleObj name="Equation" r:id="rId5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37972324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8" imgW="139700" imgH="139700" progId="Equation.DSMT4">
                      <p:embed/>
                    </p:oleObj>
                  </mc:Choice>
                  <mc:Fallback>
                    <p:oleObj name="Equation" r:id="rId5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70873267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9" imgW="139700" imgH="139700" progId="Equation.DSMT4">
                      <p:embed/>
                    </p:oleObj>
                  </mc:Choice>
                  <mc:Fallback>
                    <p:oleObj name="Equation" r:id="rId5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90039987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0" imgW="139700" imgH="139700" progId="Equation.DSMT4">
                      <p:embed/>
                    </p:oleObj>
                  </mc:Choice>
                  <mc:Fallback>
                    <p:oleObj name="Equation" r:id="rId6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6809053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1" imgW="139700" imgH="139700" progId="Equation.DSMT4">
                      <p:embed/>
                    </p:oleObj>
                  </mc:Choice>
                  <mc:Fallback>
                    <p:oleObj name="Equation" r:id="rId6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2931308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2" imgW="139700" imgH="139700" progId="Equation.DSMT4">
                      <p:embed/>
                    </p:oleObj>
                  </mc:Choice>
                  <mc:Fallback>
                    <p:oleObj name="Equation" r:id="rId6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7856109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3" imgW="139700" imgH="139700" progId="Equation.DSMT4">
                      <p:embed/>
                    </p:oleObj>
                  </mc:Choice>
                  <mc:Fallback>
                    <p:oleObj name="Equation" r:id="rId6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72884006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4" imgW="139700" imgH="139700" progId="Equation.DSMT4">
                      <p:embed/>
                    </p:oleObj>
                  </mc:Choice>
                  <mc:Fallback>
                    <p:oleObj name="Equation" r:id="rId6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45" name="TextBox 144"/>
          <p:cNvSpPr txBox="1"/>
          <p:nvPr/>
        </p:nvSpPr>
        <p:spPr>
          <a:xfrm>
            <a:off x="5522514" y="674984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conductor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   from side</a:t>
            </a:r>
          </a:p>
        </p:txBody>
      </p:sp>
      <p:graphicFrame>
        <p:nvGraphicFramePr>
          <p:cNvPr id="1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31993"/>
              </p:ext>
            </p:extLst>
          </p:nvPr>
        </p:nvGraphicFramePr>
        <p:xfrm>
          <a:off x="6086475" y="4692650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5" imgW="279400" imgH="203200" progId="Equation.DSMT4">
                  <p:embed/>
                </p:oleObj>
              </mc:Choice>
              <mc:Fallback>
                <p:oleObj name="Equation" r:id="rId65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5" y="4692650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553301" y="1583051"/>
            <a:ext cx="437429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Here is where </a:t>
            </a:r>
            <a:r>
              <a:rPr lang="en-US" sz="2000" dirty="0">
                <a:latin typeface="Times New Roman"/>
                <a:cs typeface="Times New Roman"/>
              </a:rPr>
              <a:t>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difference in the charge configurations </a:t>
            </a:r>
            <a:r>
              <a:rPr lang="en-US" sz="2000" dirty="0">
                <a:latin typeface="Times New Roman"/>
                <a:cs typeface="Times New Roman"/>
              </a:rPr>
              <a:t>comes into play.  We could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use the same plug </a:t>
            </a:r>
            <a:r>
              <a:rPr lang="en-US" sz="2000" dirty="0">
                <a:latin typeface="Times New Roman"/>
                <a:cs typeface="Times New Roman"/>
              </a:rPr>
              <a:t>we used with the insulator, but there would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two surfaces upon which there was charge placed</a:t>
            </a:r>
            <a:r>
              <a:rPr lang="en-US" sz="2000" dirty="0">
                <a:latin typeface="Times New Roman"/>
                <a:cs typeface="Times New Roman"/>
              </a:rPr>
              <a:t>, each of which would have a charge density of        .  That means: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36.)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84045" y="175241"/>
            <a:ext cx="46435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11: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Derive</a:t>
            </a:r>
            <a:r>
              <a:rPr lang="en-US" sz="2000" dirty="0">
                <a:latin typeface="Times New Roman"/>
                <a:cs typeface="Times New Roman"/>
              </a:rPr>
              <a:t> an expression for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</a:t>
            </a:r>
            <a:r>
              <a:rPr lang="en-US" sz="2000" dirty="0">
                <a:latin typeface="Times New Roman"/>
                <a:cs typeface="Times New Roman"/>
              </a:rPr>
              <a:t> for 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“</a:t>
            </a:r>
            <a:r>
              <a:rPr lang="en-US" sz="2000" dirty="0">
                <a:latin typeface="Times New Roman"/>
                <a:cs typeface="Times New Roman"/>
              </a:rPr>
              <a:t>infinite” sheet of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conducting material </a:t>
            </a:r>
            <a:r>
              <a:rPr lang="en-US" sz="2000" dirty="0">
                <a:latin typeface="Times New Roman"/>
                <a:cs typeface="Times New Roman"/>
              </a:rPr>
              <a:t>whose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area charge density </a:t>
            </a:r>
            <a:r>
              <a:rPr lang="en-US" sz="2000" dirty="0">
                <a:latin typeface="Times New Roman"/>
                <a:cs typeface="Times New Roman"/>
              </a:rPr>
              <a:t>is a constant       .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82" name="Rectangle 47"/>
          <p:cNvSpPr>
            <a:spLocks noChangeArrowheads="1"/>
          </p:cNvSpPr>
          <p:nvPr/>
        </p:nvSpPr>
        <p:spPr bwMode="auto">
          <a:xfrm>
            <a:off x="4754563" y="6019800"/>
            <a:ext cx="685800" cy="1524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aphicFrame>
        <p:nvGraphicFramePr>
          <p:cNvPr id="8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9797380"/>
              </p:ext>
            </p:extLst>
          </p:nvPr>
        </p:nvGraphicFramePr>
        <p:xfrm>
          <a:off x="3198813" y="1266825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7" imgW="279400" imgH="203200" progId="Equation.DSMT4">
                  <p:embed/>
                </p:oleObj>
              </mc:Choice>
              <mc:Fallback>
                <p:oleObj name="Equation" r:id="rId67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8813" y="1266825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7312400" y="530430"/>
            <a:ext cx="1568662" cy="4192588"/>
            <a:chOff x="7312400" y="1438480"/>
            <a:chExt cx="1568662" cy="4192588"/>
          </a:xfrm>
        </p:grpSpPr>
        <p:sp>
          <p:nvSpPr>
            <p:cNvPr id="119" name="Freeform 30"/>
            <p:cNvSpPr>
              <a:spLocks noChangeArrowheads="1"/>
            </p:cNvSpPr>
            <p:nvPr/>
          </p:nvSpPr>
          <p:spPr bwMode="auto">
            <a:xfrm>
              <a:off x="7318725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"/>
            <p:cNvSpPr>
              <a:spLocks noChangeArrowheads="1"/>
            </p:cNvSpPr>
            <p:nvPr/>
          </p:nvSpPr>
          <p:spPr bwMode="auto">
            <a:xfrm>
              <a:off x="7647638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36"/>
            <p:cNvSpPr>
              <a:spLocks noChangeArrowheads="1"/>
            </p:cNvSpPr>
            <p:nvPr/>
          </p:nvSpPr>
          <p:spPr bwMode="auto">
            <a:xfrm>
              <a:off x="7318725" y="2507448"/>
              <a:ext cx="328913" cy="312362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7"/>
            <p:cNvSpPr>
              <a:spLocks noChangeArrowheads="1"/>
            </p:cNvSpPr>
            <p:nvPr/>
          </p:nvSpPr>
          <p:spPr bwMode="auto">
            <a:xfrm>
              <a:off x="7312400" y="1438480"/>
              <a:ext cx="1568662" cy="1068968"/>
            </a:xfrm>
            <a:custGeom>
              <a:avLst/>
              <a:gdLst>
                <a:gd name="T0" fmla="*/ 13001381 w 1454150"/>
                <a:gd name="T1" fmla="*/ 0 h 990600"/>
                <a:gd name="T2" fmla="*/ 16449267 w 1454150"/>
                <a:gd name="T3" fmla="*/ 0 h 990600"/>
                <a:gd name="T4" fmla="*/ 3519713 w 1454150"/>
                <a:gd name="T5" fmla="*/ 11220682 h 990600"/>
                <a:gd name="T6" fmla="*/ 0 w 1454150"/>
                <a:gd name="T7" fmla="*/ 11148753 h 990600"/>
                <a:gd name="T8" fmla="*/ 13001381 w 1454150"/>
                <a:gd name="T9" fmla="*/ 0 h 990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150"/>
                <a:gd name="T16" fmla="*/ 0 h 990600"/>
                <a:gd name="T17" fmla="*/ 1454150 w 1454150"/>
                <a:gd name="T18" fmla="*/ 990600 h 990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150" h="990600">
                  <a:moveTo>
                    <a:pt x="1149350" y="0"/>
                  </a:moveTo>
                  <a:lnTo>
                    <a:pt x="1454150" y="0"/>
                  </a:lnTo>
                  <a:lnTo>
                    <a:pt x="311150" y="990600"/>
                  </a:lnTo>
                  <a:lnTo>
                    <a:pt x="0" y="984250"/>
                  </a:lnTo>
                  <a:lnTo>
                    <a:pt x="1149350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7758176" y="2118784"/>
            <a:ext cx="1077384" cy="479666"/>
            <a:chOff x="7758176" y="2118784"/>
            <a:chExt cx="1077384" cy="479666"/>
          </a:xfrm>
        </p:grpSpPr>
        <p:sp>
          <p:nvSpPr>
            <p:cNvPr id="125" name="Oval 18"/>
            <p:cNvSpPr>
              <a:spLocks noChangeArrowheads="1"/>
            </p:cNvSpPr>
            <p:nvPr/>
          </p:nvSpPr>
          <p:spPr bwMode="auto">
            <a:xfrm>
              <a:off x="8061788" y="2118784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52"/>
            <p:cNvSpPr>
              <a:spLocks noChangeArrowheads="1"/>
            </p:cNvSpPr>
            <p:nvPr/>
          </p:nvSpPr>
          <p:spPr bwMode="auto">
            <a:xfrm>
              <a:off x="7758176" y="2118784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18"/>
            <p:cNvSpPr>
              <a:spLocks noChangeArrowheads="1"/>
            </p:cNvSpPr>
            <p:nvPr/>
          </p:nvSpPr>
          <p:spPr bwMode="auto">
            <a:xfrm>
              <a:off x="8582550" y="2131435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8" name="Straight Connector 21"/>
            <p:cNvCxnSpPr>
              <a:cxnSpLocks noChangeShapeType="1"/>
              <a:stCxn id="129" idx="0"/>
            </p:cNvCxnSpPr>
            <p:nvPr/>
          </p:nvCxnSpPr>
          <p:spPr bwMode="auto">
            <a:xfrm rot="16200000" flipH="1">
              <a:off x="8544071" y="1992807"/>
              <a:ext cx="1055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9" name="Oval 15"/>
            <p:cNvSpPr>
              <a:spLocks noChangeArrowheads="1"/>
            </p:cNvSpPr>
            <p:nvPr/>
          </p:nvSpPr>
          <p:spPr bwMode="auto">
            <a:xfrm>
              <a:off x="8278938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0" name="Straight Connector 28"/>
            <p:cNvCxnSpPr>
              <a:cxnSpLocks noChangeShapeType="1"/>
            </p:cNvCxnSpPr>
            <p:nvPr/>
          </p:nvCxnSpPr>
          <p:spPr bwMode="auto">
            <a:xfrm rot="16200000" flipH="1">
              <a:off x="8594673" y="2447171"/>
              <a:ext cx="1054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1" name="Freeform 54"/>
            <p:cNvSpPr>
              <a:spLocks noChangeArrowheads="1"/>
            </p:cNvSpPr>
            <p:nvPr/>
          </p:nvSpPr>
          <p:spPr bwMode="auto">
            <a:xfrm>
              <a:off x="8246258" y="2127218"/>
              <a:ext cx="91716" cy="79066"/>
            </a:xfrm>
            <a:custGeom>
              <a:avLst/>
              <a:gdLst>
                <a:gd name="T0" fmla="*/ 7640 w 137054"/>
                <a:gd name="T1" fmla="*/ 16117 h 119591"/>
                <a:gd name="T2" fmla="*/ 128784 w 137054"/>
                <a:gd name="T3" fmla="*/ 16117 h 119591"/>
                <a:gd name="T4" fmla="*/ 82946 w 137054"/>
                <a:gd name="T5" fmla="*/ 112814 h 119591"/>
                <a:gd name="T6" fmla="*/ 7640 w 137054"/>
                <a:gd name="T7" fmla="*/ 16117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2" name="Straight Connector 25"/>
            <p:cNvCxnSpPr>
              <a:cxnSpLocks noChangeShapeType="1"/>
            </p:cNvCxnSpPr>
            <p:nvPr/>
          </p:nvCxnSpPr>
          <p:spPr bwMode="auto">
            <a:xfrm>
              <a:off x="8177734" y="2130381"/>
              <a:ext cx="202408" cy="10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3" name="Freeform 55"/>
            <p:cNvSpPr>
              <a:spLocks noChangeArrowheads="1"/>
            </p:cNvSpPr>
            <p:nvPr/>
          </p:nvSpPr>
          <p:spPr bwMode="auto">
            <a:xfrm rot="10800000">
              <a:off x="8238878" y="2507788"/>
              <a:ext cx="90662" cy="79065"/>
            </a:xfrm>
            <a:custGeom>
              <a:avLst/>
              <a:gdLst>
                <a:gd name="T0" fmla="*/ 7295 w 137054"/>
                <a:gd name="T1" fmla="*/ 16115 h 119591"/>
                <a:gd name="T2" fmla="*/ 122967 w 137054"/>
                <a:gd name="T3" fmla="*/ 16115 h 119591"/>
                <a:gd name="T4" fmla="*/ 79199 w 137054"/>
                <a:gd name="T5" fmla="*/ 112811 h 119591"/>
                <a:gd name="T6" fmla="*/ 7295 w 137054"/>
                <a:gd name="T7" fmla="*/ 16115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6"/>
            <p:cNvSpPr>
              <a:spLocks noChangeArrowheads="1"/>
            </p:cNvSpPr>
            <p:nvPr/>
          </p:nvSpPr>
          <p:spPr bwMode="auto">
            <a:xfrm>
              <a:off x="8076530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5" name="Straight Connector 29"/>
            <p:cNvCxnSpPr>
              <a:cxnSpLocks noChangeShapeType="1"/>
            </p:cNvCxnSpPr>
            <p:nvPr/>
          </p:nvCxnSpPr>
          <p:spPr bwMode="auto">
            <a:xfrm>
              <a:off x="8228336" y="2584745"/>
              <a:ext cx="202408" cy="1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6" name="Freeform 52"/>
            <p:cNvSpPr>
              <a:spLocks noChangeArrowheads="1"/>
            </p:cNvSpPr>
            <p:nvPr/>
          </p:nvSpPr>
          <p:spPr bwMode="auto">
            <a:xfrm>
              <a:off x="8278938" y="2131435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5635625" y="2329423"/>
            <a:ext cx="1033464" cy="38870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537343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6537343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H="1">
            <a:off x="5285985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>
            <a:off x="5146285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634206"/>
              </p:ext>
            </p:extLst>
          </p:nvPr>
        </p:nvGraphicFramePr>
        <p:xfrm>
          <a:off x="6739287" y="2593588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9" imgW="139700" imgH="190500" progId="Equation.DSMT4">
                  <p:embed/>
                </p:oleObj>
              </mc:Choice>
              <mc:Fallback>
                <p:oleObj name="Equation" r:id="rId69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9287" y="2593588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4624703"/>
              </p:ext>
            </p:extLst>
          </p:nvPr>
        </p:nvGraphicFramePr>
        <p:xfrm>
          <a:off x="5322094" y="2598270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1" imgW="139700" imgH="190500" progId="Equation.DSMT4">
                  <p:embed/>
                </p:oleObj>
              </mc:Choice>
              <mc:Fallback>
                <p:oleObj name="Equation" r:id="rId71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094" y="2598270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4112583"/>
              </p:ext>
            </p:extLst>
          </p:nvPr>
        </p:nvGraphicFramePr>
        <p:xfrm>
          <a:off x="5160963" y="2012950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2" imgW="228600" imgH="190500" progId="Equation.DSMT4">
                  <p:embed/>
                </p:oleObj>
              </mc:Choice>
              <mc:Fallback>
                <p:oleObj name="Equation" r:id="rId72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0963" y="2012950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4254756"/>
              </p:ext>
            </p:extLst>
          </p:nvPr>
        </p:nvGraphicFramePr>
        <p:xfrm>
          <a:off x="6686552" y="2033284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4" imgW="228600" imgH="190500" progId="Equation.DSMT4">
                  <p:embed/>
                </p:oleObj>
              </mc:Choice>
              <mc:Fallback>
                <p:oleObj name="Equation" r:id="rId74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2" y="2033284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2792807"/>
              </p:ext>
            </p:extLst>
          </p:nvPr>
        </p:nvGraphicFramePr>
        <p:xfrm>
          <a:off x="2614613" y="3589967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5" imgW="279400" imgH="203200" progId="Equation.DSMT4">
                  <p:embed/>
                </p:oleObj>
              </mc:Choice>
              <mc:Fallback>
                <p:oleObj name="Equation" r:id="rId75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4613" y="3589967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" name="Object 2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014103"/>
              </p:ext>
            </p:extLst>
          </p:nvPr>
        </p:nvGraphicFramePr>
        <p:xfrm>
          <a:off x="966788" y="4019550"/>
          <a:ext cx="4338637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6" imgW="2590800" imgH="1524000" progId="Equation.DSMT4">
                  <p:embed/>
                </p:oleObj>
              </mc:Choice>
              <mc:Fallback>
                <p:oleObj name="Equation" r:id="rId76" imgW="2590800" imgH="152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7"/>
                      <a:stretch>
                        <a:fillRect/>
                      </a:stretch>
                    </p:blipFill>
                    <p:spPr>
                      <a:xfrm>
                        <a:off x="966788" y="4019550"/>
                        <a:ext cx="4338637" cy="256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4" name="Straight Connector 213"/>
          <p:cNvCxnSpPr/>
          <p:nvPr/>
        </p:nvCxnSpPr>
        <p:spPr>
          <a:xfrm flipV="1">
            <a:off x="1270000" y="4146854"/>
            <a:ext cx="812800" cy="52179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5" name="Object 2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643510"/>
              </p:ext>
            </p:extLst>
          </p:nvPr>
        </p:nvGraphicFramePr>
        <p:xfrm>
          <a:off x="2082800" y="3987630"/>
          <a:ext cx="161925" cy="19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8" imgW="127000" imgH="152400" progId="Equation.DSMT4">
                  <p:embed/>
                </p:oleObj>
              </mc:Choice>
              <mc:Fallback>
                <p:oleObj name="Equation" r:id="rId78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9"/>
                      <a:stretch>
                        <a:fillRect/>
                      </a:stretch>
                    </p:blipFill>
                    <p:spPr>
                      <a:xfrm>
                        <a:off x="2082800" y="3987630"/>
                        <a:ext cx="161925" cy="194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6" name="Straight Connector 215"/>
          <p:cNvCxnSpPr/>
          <p:nvPr/>
        </p:nvCxnSpPr>
        <p:spPr>
          <a:xfrm flipV="1">
            <a:off x="2133600" y="5397500"/>
            <a:ext cx="279400" cy="363348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7" name="Straight Connector 216"/>
          <p:cNvCxnSpPr/>
          <p:nvPr/>
        </p:nvCxnSpPr>
        <p:spPr>
          <a:xfrm flipV="1">
            <a:off x="3365501" y="5253926"/>
            <a:ext cx="279400" cy="363348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Freeform 110"/>
          <p:cNvSpPr/>
          <p:nvPr/>
        </p:nvSpPr>
        <p:spPr>
          <a:xfrm>
            <a:off x="5937249" y="1477666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reeform 111"/>
          <p:cNvSpPr/>
          <p:nvPr/>
        </p:nvSpPr>
        <p:spPr>
          <a:xfrm rot="10800000">
            <a:off x="5944168" y="4638187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Box 217"/>
          <p:cNvSpPr txBox="1"/>
          <p:nvPr/>
        </p:nvSpPr>
        <p:spPr>
          <a:xfrm>
            <a:off x="6994875" y="447828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3-D view</a:t>
            </a:r>
          </a:p>
        </p:txBody>
      </p:sp>
      <p:graphicFrame>
        <p:nvGraphicFramePr>
          <p:cNvPr id="2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058863"/>
              </p:ext>
            </p:extLst>
          </p:nvPr>
        </p:nvGraphicFramePr>
        <p:xfrm>
          <a:off x="7369175" y="551481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0" imgW="152400" imgH="114300" progId="Equation.DSMT4">
                  <p:embed/>
                </p:oleObj>
              </mc:Choice>
              <mc:Fallback>
                <p:oleObj name="Equation" r:id="rId80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9175" y="551481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76762"/>
              </p:ext>
            </p:extLst>
          </p:nvPr>
        </p:nvGraphicFramePr>
        <p:xfrm>
          <a:off x="5891781" y="772583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2" imgW="152400" imgH="114300" progId="Equation.DSMT4">
                  <p:embed/>
                </p:oleObj>
              </mc:Choice>
              <mc:Fallback>
                <p:oleObj name="Equation" r:id="rId82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1781" y="772583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831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61"/>
            </p:par>
          </p:childTnLst>
        </p:cTn>
      </p:par>
    </p:tnLst>
    <p:bldLst>
      <p:bldP spid="44" grpId="0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6"/>
          <p:cNvGrpSpPr/>
          <p:nvPr/>
        </p:nvGrpSpPr>
        <p:grpSpPr>
          <a:xfrm>
            <a:off x="5891716" y="1554207"/>
            <a:ext cx="531878" cy="3147674"/>
            <a:chOff x="6155498" y="2469689"/>
            <a:chExt cx="531878" cy="3147674"/>
          </a:xfrm>
        </p:grpSpPr>
        <p:sp>
          <p:nvSpPr>
            <p:cNvPr id="148" name="Rectangle 147"/>
            <p:cNvSpPr/>
            <p:nvPr/>
          </p:nvSpPr>
          <p:spPr>
            <a:xfrm>
              <a:off x="6229350" y="2482048"/>
              <a:ext cx="368300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9" name="Group 148"/>
            <p:cNvGrpSpPr/>
            <p:nvPr/>
          </p:nvGrpSpPr>
          <p:grpSpPr>
            <a:xfrm>
              <a:off x="6155498" y="2469689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8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06415450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" imgW="139700" imgH="139700" progId="Equation.DSMT4">
                      <p:embed/>
                    </p:oleObj>
                  </mc:Choice>
                  <mc:Fallback>
                    <p:oleObj name="Equation" r:id="rId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81365818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" imgW="139700" imgH="139700" progId="Equation.DSMT4">
                      <p:embed/>
                    </p:oleObj>
                  </mc:Choice>
                  <mc:Fallback>
                    <p:oleObj name="Equation" r:id="rId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1064007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139700" imgH="139700" progId="Equation.DSMT4">
                      <p:embed/>
                    </p:oleObj>
                  </mc:Choice>
                  <mc:Fallback>
                    <p:oleObj name="Equation" r:id="rId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11866866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" imgW="139700" imgH="139700" progId="Equation.DSMT4">
                      <p:embed/>
                    </p:oleObj>
                  </mc:Choice>
                  <mc:Fallback>
                    <p:oleObj name="Equation" r:id="rId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137090098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7" imgW="139700" imgH="139700" progId="Equation.DSMT4">
                      <p:embed/>
                    </p:oleObj>
                  </mc:Choice>
                  <mc:Fallback>
                    <p:oleObj name="Equation" r:id="rId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9804468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39700" imgH="139700" progId="Equation.DSMT4">
                      <p:embed/>
                    </p:oleObj>
                  </mc:Choice>
                  <mc:Fallback>
                    <p:oleObj name="Equation" r:id="rId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7894214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9" imgW="139700" imgH="139700" progId="Equation.DSMT4">
                      <p:embed/>
                    </p:oleObj>
                  </mc:Choice>
                  <mc:Fallback>
                    <p:oleObj name="Equation" r:id="rId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4216721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39700" imgH="139700" progId="Equation.DSMT4">
                      <p:embed/>
                    </p:oleObj>
                  </mc:Choice>
                  <mc:Fallback>
                    <p:oleObj name="Equation" r:id="rId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73861500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39700" imgH="139700" progId="Equation.DSMT4">
                      <p:embed/>
                    </p:oleObj>
                  </mc:Choice>
                  <mc:Fallback>
                    <p:oleObj name="Equation" r:id="rId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80176001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39700" imgH="139700" progId="Equation.DSMT4">
                      <p:embed/>
                    </p:oleObj>
                  </mc:Choice>
                  <mc:Fallback>
                    <p:oleObj name="Equation" r:id="rId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64245282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39700" imgH="139700" progId="Equation.DSMT4">
                      <p:embed/>
                    </p:oleObj>
                  </mc:Choice>
                  <mc:Fallback>
                    <p:oleObj name="Equation" r:id="rId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42589043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39700" imgH="139700" progId="Equation.DSMT4">
                      <p:embed/>
                    </p:oleObj>
                  </mc:Choice>
                  <mc:Fallback>
                    <p:oleObj name="Equation" r:id="rId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00977850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39700" imgH="139700" progId="Equation.DSMT4">
                      <p:embed/>
                    </p:oleObj>
                  </mc:Choice>
                  <mc:Fallback>
                    <p:oleObj name="Equation" r:id="rId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32989195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39700" imgH="139700" progId="Equation.DSMT4">
                      <p:embed/>
                    </p:oleObj>
                  </mc:Choice>
                  <mc:Fallback>
                    <p:oleObj name="Equation" r:id="rId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76407468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139700" imgH="139700" progId="Equation.DSMT4">
                      <p:embed/>
                    </p:oleObj>
                  </mc:Choice>
                  <mc:Fallback>
                    <p:oleObj name="Equation" r:id="rId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1520814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39700" imgH="139700" progId="Equation.DSMT4">
                      <p:embed/>
                    </p:oleObj>
                  </mc:Choice>
                  <mc:Fallback>
                    <p:oleObj name="Equation" r:id="rId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09765955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39700" imgH="139700" progId="Equation.DSMT4">
                      <p:embed/>
                    </p:oleObj>
                  </mc:Choice>
                  <mc:Fallback>
                    <p:oleObj name="Equation" r:id="rId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9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33414523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39700" imgH="139700" progId="Equation.DSMT4">
                      <p:embed/>
                    </p:oleObj>
                  </mc:Choice>
                  <mc:Fallback>
                    <p:oleObj name="Equation" r:id="rId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27315854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139700" imgH="139700" progId="Equation.DSMT4">
                      <p:embed/>
                    </p:oleObj>
                  </mc:Choice>
                  <mc:Fallback>
                    <p:oleObj name="Equation" r:id="rId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47333371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39700" imgH="139700" progId="Equation.DSMT4">
                      <p:embed/>
                    </p:oleObj>
                  </mc:Choice>
                  <mc:Fallback>
                    <p:oleObj name="Equation" r:id="rId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66648231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39700" imgH="139700" progId="Equation.DSMT4">
                      <p:embed/>
                    </p:oleObj>
                  </mc:Choice>
                  <mc:Fallback>
                    <p:oleObj name="Equation" r:id="rId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85802801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39700" imgH="139700" progId="Equation.DSMT4">
                      <p:embed/>
                    </p:oleObj>
                  </mc:Choice>
                  <mc:Fallback>
                    <p:oleObj name="Equation" r:id="rId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1413401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39700" imgH="139700" progId="Equation.DSMT4">
                      <p:embed/>
                    </p:oleObj>
                  </mc:Choice>
                  <mc:Fallback>
                    <p:oleObj name="Equation" r:id="rId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0861935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39700" imgH="139700" progId="Equation.DSMT4">
                      <p:embed/>
                    </p:oleObj>
                  </mc:Choice>
                  <mc:Fallback>
                    <p:oleObj name="Equation" r:id="rId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20096464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139700" imgH="139700" progId="Equation.DSMT4">
                      <p:embed/>
                    </p:oleObj>
                  </mc:Choice>
                  <mc:Fallback>
                    <p:oleObj name="Equation" r:id="rId2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7652582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8" imgW="139700" imgH="139700" progId="Equation.DSMT4">
                      <p:embed/>
                    </p:oleObj>
                  </mc:Choice>
                  <mc:Fallback>
                    <p:oleObj name="Equation" r:id="rId2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26028012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9" imgW="139700" imgH="139700" progId="Equation.DSMT4">
                      <p:embed/>
                    </p:oleObj>
                  </mc:Choice>
                  <mc:Fallback>
                    <p:oleObj name="Equation" r:id="rId2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4114530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39700" imgH="139700" progId="Equation.DSMT4">
                      <p:embed/>
                    </p:oleObj>
                  </mc:Choice>
                  <mc:Fallback>
                    <p:oleObj name="Equation" r:id="rId3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06916168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1" imgW="139700" imgH="139700" progId="Equation.DSMT4">
                      <p:embed/>
                    </p:oleObj>
                  </mc:Choice>
                  <mc:Fallback>
                    <p:oleObj name="Equation" r:id="rId3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10967707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39700" imgH="139700" progId="Equation.DSMT4">
                      <p:embed/>
                    </p:oleObj>
                  </mc:Choice>
                  <mc:Fallback>
                    <p:oleObj name="Equation" r:id="rId3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1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99975696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3" imgW="139700" imgH="139700" progId="Equation.DSMT4">
                      <p:embed/>
                    </p:oleObj>
                  </mc:Choice>
                  <mc:Fallback>
                    <p:oleObj name="Equation" r:id="rId3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50" name="Group 149"/>
            <p:cNvGrpSpPr/>
            <p:nvPr/>
          </p:nvGrpSpPr>
          <p:grpSpPr>
            <a:xfrm>
              <a:off x="6571423" y="2475698"/>
              <a:ext cx="115953" cy="3130508"/>
              <a:chOff x="6155498" y="2469689"/>
              <a:chExt cx="115953" cy="3130508"/>
            </a:xfrm>
          </p:grpSpPr>
          <p:graphicFrame>
            <p:nvGraphicFramePr>
              <p:cNvPr id="15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479369019"/>
                  </p:ext>
                </p:extLst>
              </p:nvPr>
            </p:nvGraphicFramePr>
            <p:xfrm>
              <a:off x="6155498" y="24696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39700" imgH="139700" progId="Equation.DSMT4">
                      <p:embed/>
                    </p:oleObj>
                  </mc:Choice>
                  <mc:Fallback>
                    <p:oleObj name="Equation" r:id="rId3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4696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0025720"/>
                  </p:ext>
                </p:extLst>
              </p:nvPr>
            </p:nvGraphicFramePr>
            <p:xfrm>
              <a:off x="6155498" y="257700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5" imgW="139700" imgH="139700" progId="Equation.DSMT4">
                      <p:embed/>
                    </p:oleObj>
                  </mc:Choice>
                  <mc:Fallback>
                    <p:oleObj name="Equation" r:id="rId3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57700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60327979"/>
                  </p:ext>
                </p:extLst>
              </p:nvPr>
            </p:nvGraphicFramePr>
            <p:xfrm>
              <a:off x="6155498" y="26708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39700" imgH="139700" progId="Equation.DSMT4">
                      <p:embed/>
                    </p:oleObj>
                  </mc:Choice>
                  <mc:Fallback>
                    <p:oleObj name="Equation" r:id="rId3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6708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5325675"/>
                  </p:ext>
                </p:extLst>
              </p:nvPr>
            </p:nvGraphicFramePr>
            <p:xfrm>
              <a:off x="6155498" y="277812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7" imgW="139700" imgH="139700" progId="Equation.DSMT4">
                      <p:embed/>
                    </p:oleObj>
                  </mc:Choice>
                  <mc:Fallback>
                    <p:oleObj name="Equation" r:id="rId3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77812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65934784"/>
                  </p:ext>
                </p:extLst>
              </p:nvPr>
            </p:nvGraphicFramePr>
            <p:xfrm>
              <a:off x="6155498" y="28719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39700" imgH="139700" progId="Equation.DSMT4">
                      <p:embed/>
                    </p:oleObj>
                  </mc:Choice>
                  <mc:Fallback>
                    <p:oleObj name="Equation" r:id="rId3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8719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2339836"/>
                  </p:ext>
                </p:extLst>
              </p:nvPr>
            </p:nvGraphicFramePr>
            <p:xfrm>
              <a:off x="6155498" y="297925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9" imgW="139700" imgH="139700" progId="Equation.DSMT4">
                      <p:embed/>
                    </p:oleObj>
                  </mc:Choice>
                  <mc:Fallback>
                    <p:oleObj name="Equation" r:id="rId3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297925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44970053"/>
                  </p:ext>
                </p:extLst>
              </p:nvPr>
            </p:nvGraphicFramePr>
            <p:xfrm>
              <a:off x="6155498" y="30730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39700" imgH="139700" progId="Equation.DSMT4">
                      <p:embed/>
                    </p:oleObj>
                  </mc:Choice>
                  <mc:Fallback>
                    <p:oleObj name="Equation" r:id="rId4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0730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98085479"/>
                  </p:ext>
                </p:extLst>
              </p:nvPr>
            </p:nvGraphicFramePr>
            <p:xfrm>
              <a:off x="6155498" y="318038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1" imgW="139700" imgH="139700" progId="Equation.DSMT4">
                      <p:embed/>
                    </p:oleObj>
                  </mc:Choice>
                  <mc:Fallback>
                    <p:oleObj name="Equation" r:id="rId4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18038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1703473"/>
                  </p:ext>
                </p:extLst>
              </p:nvPr>
            </p:nvGraphicFramePr>
            <p:xfrm>
              <a:off x="6155498" y="327419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2" imgW="139700" imgH="139700" progId="Equation.DSMT4">
                      <p:embed/>
                    </p:oleObj>
                  </mc:Choice>
                  <mc:Fallback>
                    <p:oleObj name="Equation" r:id="rId4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27419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6917909"/>
                  </p:ext>
                </p:extLst>
              </p:nvPr>
            </p:nvGraphicFramePr>
            <p:xfrm>
              <a:off x="6155498" y="338150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3" imgW="139700" imgH="139700" progId="Equation.DSMT4">
                      <p:embed/>
                    </p:oleObj>
                  </mc:Choice>
                  <mc:Fallback>
                    <p:oleObj name="Equation" r:id="rId4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38150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07352173"/>
                  </p:ext>
                </p:extLst>
              </p:nvPr>
            </p:nvGraphicFramePr>
            <p:xfrm>
              <a:off x="6155498" y="347531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4" imgW="139700" imgH="139700" progId="Equation.DSMT4">
                      <p:embed/>
                    </p:oleObj>
                  </mc:Choice>
                  <mc:Fallback>
                    <p:oleObj name="Equation" r:id="rId4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47531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68851589"/>
                  </p:ext>
                </p:extLst>
              </p:nvPr>
            </p:nvGraphicFramePr>
            <p:xfrm>
              <a:off x="6155498" y="358263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5" imgW="139700" imgH="139700" progId="Equation.DSMT4">
                      <p:embed/>
                    </p:oleObj>
                  </mc:Choice>
                  <mc:Fallback>
                    <p:oleObj name="Equation" r:id="rId4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58263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3695721"/>
                  </p:ext>
                </p:extLst>
              </p:nvPr>
            </p:nvGraphicFramePr>
            <p:xfrm>
              <a:off x="6155498" y="367644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6" imgW="139700" imgH="139700" progId="Equation.DSMT4">
                      <p:embed/>
                    </p:oleObj>
                  </mc:Choice>
                  <mc:Fallback>
                    <p:oleObj name="Equation" r:id="rId4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67644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73225290"/>
                  </p:ext>
                </p:extLst>
              </p:nvPr>
            </p:nvGraphicFramePr>
            <p:xfrm>
              <a:off x="6155498" y="378375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7" imgW="139700" imgH="139700" progId="Equation.DSMT4">
                      <p:embed/>
                    </p:oleObj>
                  </mc:Choice>
                  <mc:Fallback>
                    <p:oleObj name="Equation" r:id="rId4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78375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14675185"/>
                  </p:ext>
                </p:extLst>
              </p:nvPr>
            </p:nvGraphicFramePr>
            <p:xfrm>
              <a:off x="6155498" y="387757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8" imgW="139700" imgH="139700" progId="Equation.DSMT4">
                      <p:embed/>
                    </p:oleObj>
                  </mc:Choice>
                  <mc:Fallback>
                    <p:oleObj name="Equation" r:id="rId4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87757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94369451"/>
                  </p:ext>
                </p:extLst>
              </p:nvPr>
            </p:nvGraphicFramePr>
            <p:xfrm>
              <a:off x="6155498" y="398488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9" imgW="139700" imgH="139700" progId="Equation.DSMT4">
                      <p:embed/>
                    </p:oleObj>
                  </mc:Choice>
                  <mc:Fallback>
                    <p:oleObj name="Equation" r:id="rId4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398488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54828587"/>
                  </p:ext>
                </p:extLst>
              </p:nvPr>
            </p:nvGraphicFramePr>
            <p:xfrm>
              <a:off x="6155498" y="407869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0" imgW="139700" imgH="139700" progId="Equation.DSMT4">
                      <p:embed/>
                    </p:oleObj>
                  </mc:Choice>
                  <mc:Fallback>
                    <p:oleObj name="Equation" r:id="rId5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07869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21376485"/>
                  </p:ext>
                </p:extLst>
              </p:nvPr>
            </p:nvGraphicFramePr>
            <p:xfrm>
              <a:off x="6155498" y="418601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1" imgW="139700" imgH="139700" progId="Equation.DSMT4">
                      <p:embed/>
                    </p:oleObj>
                  </mc:Choice>
                  <mc:Fallback>
                    <p:oleObj name="Equation" r:id="rId5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18601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27607105"/>
                  </p:ext>
                </p:extLst>
              </p:nvPr>
            </p:nvGraphicFramePr>
            <p:xfrm>
              <a:off x="6155498" y="427982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2" imgW="139700" imgH="139700" progId="Equation.DSMT4">
                      <p:embed/>
                    </p:oleObj>
                  </mc:Choice>
                  <mc:Fallback>
                    <p:oleObj name="Equation" r:id="rId5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27982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83791651"/>
                  </p:ext>
                </p:extLst>
              </p:nvPr>
            </p:nvGraphicFramePr>
            <p:xfrm>
              <a:off x="6155498" y="438713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3" imgW="139700" imgH="139700" progId="Equation.DSMT4">
                      <p:embed/>
                    </p:oleObj>
                  </mc:Choice>
                  <mc:Fallback>
                    <p:oleObj name="Equation" r:id="rId5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38713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3781129"/>
                  </p:ext>
                </p:extLst>
              </p:nvPr>
            </p:nvGraphicFramePr>
            <p:xfrm>
              <a:off x="6155498" y="448094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4" imgW="139700" imgH="139700" progId="Equation.DSMT4">
                      <p:embed/>
                    </p:oleObj>
                  </mc:Choice>
                  <mc:Fallback>
                    <p:oleObj name="Equation" r:id="rId5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48094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29186331"/>
                  </p:ext>
                </p:extLst>
              </p:nvPr>
            </p:nvGraphicFramePr>
            <p:xfrm>
              <a:off x="6155498" y="458826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5" imgW="139700" imgH="139700" progId="Equation.DSMT4">
                      <p:embed/>
                    </p:oleObj>
                  </mc:Choice>
                  <mc:Fallback>
                    <p:oleObj name="Equation" r:id="rId5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58826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3659474"/>
                  </p:ext>
                </p:extLst>
              </p:nvPr>
            </p:nvGraphicFramePr>
            <p:xfrm>
              <a:off x="6155498" y="468207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6" imgW="139700" imgH="139700" progId="Equation.DSMT4">
                      <p:embed/>
                    </p:oleObj>
                  </mc:Choice>
                  <mc:Fallback>
                    <p:oleObj name="Equation" r:id="rId5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68207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37195221"/>
                  </p:ext>
                </p:extLst>
              </p:nvPr>
            </p:nvGraphicFramePr>
            <p:xfrm>
              <a:off x="6155498" y="478938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7" imgW="139700" imgH="139700" progId="Equation.DSMT4">
                      <p:embed/>
                    </p:oleObj>
                  </mc:Choice>
                  <mc:Fallback>
                    <p:oleObj name="Equation" r:id="rId5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78938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86279814"/>
                  </p:ext>
                </p:extLst>
              </p:nvPr>
            </p:nvGraphicFramePr>
            <p:xfrm>
              <a:off x="6155498" y="488320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8" imgW="139700" imgH="139700" progId="Equation.DSMT4">
                      <p:embed/>
                    </p:oleObj>
                  </mc:Choice>
                  <mc:Fallback>
                    <p:oleObj name="Equation" r:id="rId5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88320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0979700"/>
                  </p:ext>
                </p:extLst>
              </p:nvPr>
            </p:nvGraphicFramePr>
            <p:xfrm>
              <a:off x="6155498" y="4990515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9" imgW="139700" imgH="139700" progId="Equation.DSMT4">
                      <p:embed/>
                    </p:oleObj>
                  </mc:Choice>
                  <mc:Fallback>
                    <p:oleObj name="Equation" r:id="rId5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4990515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93598249"/>
                  </p:ext>
                </p:extLst>
              </p:nvPr>
            </p:nvGraphicFramePr>
            <p:xfrm>
              <a:off x="6155498" y="508432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0" imgW="139700" imgH="139700" progId="Equation.DSMT4">
                      <p:embed/>
                    </p:oleObj>
                  </mc:Choice>
                  <mc:Fallback>
                    <p:oleObj name="Equation" r:id="rId6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08432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4183915"/>
                  </p:ext>
                </p:extLst>
              </p:nvPr>
            </p:nvGraphicFramePr>
            <p:xfrm>
              <a:off x="6155498" y="5191641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1" imgW="139700" imgH="139700" progId="Equation.DSMT4">
                      <p:embed/>
                    </p:oleObj>
                  </mc:Choice>
                  <mc:Fallback>
                    <p:oleObj name="Equation" r:id="rId6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191641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66081866"/>
                  </p:ext>
                </p:extLst>
              </p:nvPr>
            </p:nvGraphicFramePr>
            <p:xfrm>
              <a:off x="6155498" y="5285453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2" imgW="139700" imgH="139700" progId="Equation.DSMT4">
                      <p:embed/>
                    </p:oleObj>
                  </mc:Choice>
                  <mc:Fallback>
                    <p:oleObj name="Equation" r:id="rId6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285453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37882285"/>
                  </p:ext>
                </p:extLst>
              </p:nvPr>
            </p:nvGraphicFramePr>
            <p:xfrm>
              <a:off x="6155498" y="5392767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3" imgW="139700" imgH="139700" progId="Equation.DSMT4">
                      <p:embed/>
                    </p:oleObj>
                  </mc:Choice>
                  <mc:Fallback>
                    <p:oleObj name="Equation" r:id="rId6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392767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14404412"/>
                  </p:ext>
                </p:extLst>
              </p:nvPr>
            </p:nvGraphicFramePr>
            <p:xfrm>
              <a:off x="6155498" y="5486579"/>
              <a:ext cx="115953" cy="1136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64" imgW="139700" imgH="139700" progId="Equation.DSMT4">
                      <p:embed/>
                    </p:oleObj>
                  </mc:Choice>
                  <mc:Fallback>
                    <p:oleObj name="Equation" r:id="rId6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55498" y="5486579"/>
                            <a:ext cx="115953" cy="11361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45" name="TextBox 144"/>
          <p:cNvSpPr txBox="1"/>
          <p:nvPr/>
        </p:nvSpPr>
        <p:spPr>
          <a:xfrm>
            <a:off x="5522514" y="674984"/>
            <a:ext cx="113705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conductor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   from side</a:t>
            </a:r>
          </a:p>
        </p:txBody>
      </p:sp>
      <p:graphicFrame>
        <p:nvGraphicFramePr>
          <p:cNvPr id="1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023176"/>
              </p:ext>
            </p:extLst>
          </p:nvPr>
        </p:nvGraphicFramePr>
        <p:xfrm>
          <a:off x="6086475" y="4692650"/>
          <a:ext cx="47307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5" imgW="279400" imgH="203200" progId="Equation.DSMT4">
                  <p:embed/>
                </p:oleObj>
              </mc:Choice>
              <mc:Fallback>
                <p:oleObj name="Equation" r:id="rId65" imgW="2794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5" y="4692650"/>
                        <a:ext cx="47307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61201" y="476581"/>
            <a:ext cx="43742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As a side point, </a:t>
            </a:r>
            <a:r>
              <a:rPr lang="en-US" sz="2000" dirty="0">
                <a:latin typeface="Times New Roman"/>
                <a:cs typeface="Times New Roman"/>
              </a:rPr>
              <a:t>another possibility would be to utilize the fact that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inside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the conductor</a:t>
            </a:r>
            <a:r>
              <a:rPr lang="en-US" sz="2000" dirty="0">
                <a:latin typeface="Times New Roman"/>
                <a:cs typeface="Times New Roman"/>
              </a:rPr>
              <a:t>,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is zero</a:t>
            </a:r>
            <a:r>
              <a:rPr lang="en-US" sz="2000" dirty="0">
                <a:latin typeface="Times New Roman"/>
                <a:cs typeface="Times New Roman"/>
              </a:rPr>
              <a:t>.  That means the Gaussian surface </a:t>
            </a:r>
            <a:r>
              <a:rPr lang="en-US" sz="2000" i="1" dirty="0">
                <a:latin typeface="Times New Roman"/>
                <a:cs typeface="Times New Roman"/>
              </a:rPr>
              <a:t>could </a:t>
            </a:r>
            <a:r>
              <a:rPr lang="en-US" sz="2000" dirty="0">
                <a:latin typeface="Times New Roman"/>
                <a:cs typeface="Times New Roman"/>
              </a:rPr>
              <a:t>have looked like: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37.)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82" name="Rectangle 47"/>
          <p:cNvSpPr>
            <a:spLocks noChangeArrowheads="1"/>
          </p:cNvSpPr>
          <p:nvPr/>
        </p:nvSpPr>
        <p:spPr bwMode="auto">
          <a:xfrm>
            <a:off x="4754563" y="6019800"/>
            <a:ext cx="685800" cy="152400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7312400" y="530430"/>
            <a:ext cx="1568662" cy="4192588"/>
            <a:chOff x="7312400" y="1438480"/>
            <a:chExt cx="1568662" cy="4192588"/>
          </a:xfrm>
        </p:grpSpPr>
        <p:sp>
          <p:nvSpPr>
            <p:cNvPr id="119" name="Freeform 30"/>
            <p:cNvSpPr>
              <a:spLocks noChangeArrowheads="1"/>
            </p:cNvSpPr>
            <p:nvPr/>
          </p:nvSpPr>
          <p:spPr bwMode="auto">
            <a:xfrm>
              <a:off x="7318725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31"/>
            <p:cNvSpPr>
              <a:spLocks noChangeArrowheads="1"/>
            </p:cNvSpPr>
            <p:nvPr/>
          </p:nvSpPr>
          <p:spPr bwMode="auto">
            <a:xfrm>
              <a:off x="7647638" y="1438480"/>
              <a:ext cx="1233424" cy="4178883"/>
            </a:xfrm>
            <a:custGeom>
              <a:avLst/>
              <a:gdLst>
                <a:gd name="T0" fmla="*/ 12946939 w 1143000"/>
                <a:gd name="T1" fmla="*/ 0 h 3873500"/>
                <a:gd name="T2" fmla="*/ 0 w 1143000"/>
                <a:gd name="T3" fmla="*/ 11065657 h 3873500"/>
                <a:gd name="T4" fmla="*/ 0 w 1143000"/>
                <a:gd name="T5" fmla="*/ 43831495 h 3873500"/>
                <a:gd name="T6" fmla="*/ 12946939 w 1143000"/>
                <a:gd name="T7" fmla="*/ 32693984 h 3873500"/>
                <a:gd name="T8" fmla="*/ 12946939 w 1143000"/>
                <a:gd name="T9" fmla="*/ 0 h 38735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43000"/>
                <a:gd name="T16" fmla="*/ 0 h 3873500"/>
                <a:gd name="T17" fmla="*/ 1143000 w 1143000"/>
                <a:gd name="T18" fmla="*/ 3873500 h 38735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43000" h="3873500">
                  <a:moveTo>
                    <a:pt x="1143000" y="0"/>
                  </a:moveTo>
                  <a:lnTo>
                    <a:pt x="0" y="977900"/>
                  </a:lnTo>
                  <a:lnTo>
                    <a:pt x="0" y="3873500"/>
                  </a:lnTo>
                  <a:lnTo>
                    <a:pt x="1143000" y="2889250"/>
                  </a:lnTo>
                  <a:lnTo>
                    <a:pt x="1143000" y="0"/>
                  </a:lnTo>
                  <a:close/>
                </a:path>
              </a:pathLst>
            </a:custGeom>
            <a:solidFill>
              <a:srgbClr val="00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Rectangle 36"/>
            <p:cNvSpPr>
              <a:spLocks noChangeArrowheads="1"/>
            </p:cNvSpPr>
            <p:nvPr/>
          </p:nvSpPr>
          <p:spPr bwMode="auto">
            <a:xfrm>
              <a:off x="7318725" y="2507448"/>
              <a:ext cx="328913" cy="312362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37"/>
            <p:cNvSpPr>
              <a:spLocks noChangeArrowheads="1"/>
            </p:cNvSpPr>
            <p:nvPr/>
          </p:nvSpPr>
          <p:spPr bwMode="auto">
            <a:xfrm>
              <a:off x="7312400" y="1438480"/>
              <a:ext cx="1568662" cy="1068968"/>
            </a:xfrm>
            <a:custGeom>
              <a:avLst/>
              <a:gdLst>
                <a:gd name="T0" fmla="*/ 13001381 w 1454150"/>
                <a:gd name="T1" fmla="*/ 0 h 990600"/>
                <a:gd name="T2" fmla="*/ 16449267 w 1454150"/>
                <a:gd name="T3" fmla="*/ 0 h 990600"/>
                <a:gd name="T4" fmla="*/ 3519713 w 1454150"/>
                <a:gd name="T5" fmla="*/ 11220682 h 990600"/>
                <a:gd name="T6" fmla="*/ 0 w 1454150"/>
                <a:gd name="T7" fmla="*/ 11148753 h 990600"/>
                <a:gd name="T8" fmla="*/ 13001381 w 1454150"/>
                <a:gd name="T9" fmla="*/ 0 h 990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54150"/>
                <a:gd name="T16" fmla="*/ 0 h 990600"/>
                <a:gd name="T17" fmla="*/ 1454150 w 1454150"/>
                <a:gd name="T18" fmla="*/ 990600 h 990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54150" h="990600">
                  <a:moveTo>
                    <a:pt x="1149350" y="0"/>
                  </a:moveTo>
                  <a:lnTo>
                    <a:pt x="1454150" y="0"/>
                  </a:lnTo>
                  <a:lnTo>
                    <a:pt x="311150" y="990600"/>
                  </a:lnTo>
                  <a:lnTo>
                    <a:pt x="0" y="984250"/>
                  </a:lnTo>
                  <a:lnTo>
                    <a:pt x="1149350" y="0"/>
                  </a:lnTo>
                  <a:close/>
                </a:path>
              </a:pathLst>
            </a:cu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8061788" y="2118784"/>
            <a:ext cx="773772" cy="479666"/>
            <a:chOff x="8061788" y="2118784"/>
            <a:chExt cx="773772" cy="479666"/>
          </a:xfrm>
        </p:grpSpPr>
        <p:sp>
          <p:nvSpPr>
            <p:cNvPr id="125" name="Oval 18"/>
            <p:cNvSpPr>
              <a:spLocks noChangeArrowheads="1"/>
            </p:cNvSpPr>
            <p:nvPr/>
          </p:nvSpPr>
          <p:spPr bwMode="auto">
            <a:xfrm>
              <a:off x="8061788" y="2118784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Oval 18"/>
            <p:cNvSpPr>
              <a:spLocks noChangeArrowheads="1"/>
            </p:cNvSpPr>
            <p:nvPr/>
          </p:nvSpPr>
          <p:spPr bwMode="auto">
            <a:xfrm>
              <a:off x="8582550" y="2131435"/>
              <a:ext cx="253010" cy="455418"/>
            </a:xfrm>
            <a:prstGeom prst="ellipse">
              <a:avLst/>
            </a:prstGeom>
            <a:solidFill>
              <a:srgbClr val="FF66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28" name="Straight Connector 21"/>
            <p:cNvCxnSpPr>
              <a:cxnSpLocks noChangeShapeType="1"/>
              <a:stCxn id="129" idx="0"/>
            </p:cNvCxnSpPr>
            <p:nvPr/>
          </p:nvCxnSpPr>
          <p:spPr bwMode="auto">
            <a:xfrm rot="16200000" flipH="1">
              <a:off x="8544071" y="1992807"/>
              <a:ext cx="1055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29" name="Oval 15"/>
            <p:cNvSpPr>
              <a:spLocks noChangeArrowheads="1"/>
            </p:cNvSpPr>
            <p:nvPr/>
          </p:nvSpPr>
          <p:spPr bwMode="auto">
            <a:xfrm>
              <a:off x="8278938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0" name="Straight Connector 28"/>
            <p:cNvCxnSpPr>
              <a:cxnSpLocks noChangeShapeType="1"/>
            </p:cNvCxnSpPr>
            <p:nvPr/>
          </p:nvCxnSpPr>
          <p:spPr bwMode="auto">
            <a:xfrm rot="16200000" flipH="1">
              <a:off x="8594673" y="2447171"/>
              <a:ext cx="1054" cy="2783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31" name="Freeform 54"/>
            <p:cNvSpPr>
              <a:spLocks noChangeArrowheads="1"/>
            </p:cNvSpPr>
            <p:nvPr/>
          </p:nvSpPr>
          <p:spPr bwMode="auto">
            <a:xfrm>
              <a:off x="8246258" y="2127218"/>
              <a:ext cx="91716" cy="79066"/>
            </a:xfrm>
            <a:custGeom>
              <a:avLst/>
              <a:gdLst>
                <a:gd name="T0" fmla="*/ 7640 w 137054"/>
                <a:gd name="T1" fmla="*/ 16117 h 119591"/>
                <a:gd name="T2" fmla="*/ 128784 w 137054"/>
                <a:gd name="T3" fmla="*/ 16117 h 119591"/>
                <a:gd name="T4" fmla="*/ 82946 w 137054"/>
                <a:gd name="T5" fmla="*/ 112814 h 119591"/>
                <a:gd name="T6" fmla="*/ 7640 w 137054"/>
                <a:gd name="T7" fmla="*/ 16117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2" name="Straight Connector 25"/>
            <p:cNvCxnSpPr>
              <a:cxnSpLocks noChangeShapeType="1"/>
            </p:cNvCxnSpPr>
            <p:nvPr/>
          </p:nvCxnSpPr>
          <p:spPr bwMode="auto">
            <a:xfrm>
              <a:off x="8177734" y="2130381"/>
              <a:ext cx="202408" cy="10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3" name="Freeform 55"/>
            <p:cNvSpPr>
              <a:spLocks noChangeArrowheads="1"/>
            </p:cNvSpPr>
            <p:nvPr/>
          </p:nvSpPr>
          <p:spPr bwMode="auto">
            <a:xfrm rot="10800000">
              <a:off x="8238878" y="2507788"/>
              <a:ext cx="90662" cy="79065"/>
            </a:xfrm>
            <a:custGeom>
              <a:avLst/>
              <a:gdLst>
                <a:gd name="T0" fmla="*/ 7295 w 137054"/>
                <a:gd name="T1" fmla="*/ 16115 h 119591"/>
                <a:gd name="T2" fmla="*/ 122967 w 137054"/>
                <a:gd name="T3" fmla="*/ 16115 h 119591"/>
                <a:gd name="T4" fmla="*/ 79199 w 137054"/>
                <a:gd name="T5" fmla="*/ 112811 h 119591"/>
                <a:gd name="T6" fmla="*/ 7295 w 137054"/>
                <a:gd name="T7" fmla="*/ 16115 h 11959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7054"/>
                <a:gd name="T13" fmla="*/ 0 h 119591"/>
                <a:gd name="T14" fmla="*/ 137054 w 137054"/>
                <a:gd name="T15" fmla="*/ 119591 h 11959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7054" h="119591">
                  <a:moveTo>
                    <a:pt x="7408" y="16404"/>
                  </a:moveTo>
                  <a:cubicBezTo>
                    <a:pt x="14816" y="0"/>
                    <a:pt x="112712" y="0"/>
                    <a:pt x="124883" y="16404"/>
                  </a:cubicBezTo>
                  <a:cubicBezTo>
                    <a:pt x="137054" y="32808"/>
                    <a:pt x="93662" y="110067"/>
                    <a:pt x="80433" y="114829"/>
                  </a:cubicBezTo>
                  <a:cubicBezTo>
                    <a:pt x="67204" y="119591"/>
                    <a:pt x="0" y="32808"/>
                    <a:pt x="7408" y="16404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Oval 16"/>
            <p:cNvSpPr>
              <a:spLocks noChangeArrowheads="1"/>
            </p:cNvSpPr>
            <p:nvPr/>
          </p:nvSpPr>
          <p:spPr bwMode="auto">
            <a:xfrm>
              <a:off x="8076530" y="2131435"/>
              <a:ext cx="253010" cy="455418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35" name="Straight Connector 29"/>
            <p:cNvCxnSpPr>
              <a:cxnSpLocks noChangeShapeType="1"/>
            </p:cNvCxnSpPr>
            <p:nvPr/>
          </p:nvCxnSpPr>
          <p:spPr bwMode="auto">
            <a:xfrm>
              <a:off x="8228336" y="2584745"/>
              <a:ext cx="202408" cy="105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136" name="Freeform 52"/>
            <p:cNvSpPr>
              <a:spLocks noChangeArrowheads="1"/>
            </p:cNvSpPr>
            <p:nvPr/>
          </p:nvSpPr>
          <p:spPr bwMode="auto">
            <a:xfrm>
              <a:off x="8278938" y="2131435"/>
              <a:ext cx="455418" cy="467015"/>
            </a:xfrm>
            <a:custGeom>
              <a:avLst/>
              <a:gdLst>
                <a:gd name="T0" fmla="*/ 164748 w 953559"/>
                <a:gd name="T1" fmla="*/ 8467 h 703263"/>
                <a:gd name="T2" fmla="*/ 149475 w 953559"/>
                <a:gd name="T3" fmla="*/ 59267 h 703263"/>
                <a:gd name="T4" fmla="*/ 139700 w 953559"/>
                <a:gd name="T5" fmla="*/ 141817 h 703263"/>
                <a:gd name="T6" fmla="*/ 134201 w 953559"/>
                <a:gd name="T7" fmla="*/ 233892 h 703263"/>
                <a:gd name="T8" fmla="*/ 132369 w 953559"/>
                <a:gd name="T9" fmla="*/ 376767 h 703263"/>
                <a:gd name="T10" fmla="*/ 137867 w 953559"/>
                <a:gd name="T11" fmla="*/ 525992 h 703263"/>
                <a:gd name="T12" fmla="*/ 148864 w 953559"/>
                <a:gd name="T13" fmla="*/ 640292 h 703263"/>
                <a:gd name="T14" fmla="*/ 162915 w 953559"/>
                <a:gd name="T15" fmla="*/ 687917 h 703263"/>
                <a:gd name="T16" fmla="*/ 169636 w 953559"/>
                <a:gd name="T17" fmla="*/ 694267 h 703263"/>
                <a:gd name="T18" fmla="*/ 45005 w 953559"/>
                <a:gd name="T19" fmla="*/ 691092 h 703263"/>
                <a:gd name="T20" fmla="*/ 37675 w 953559"/>
                <a:gd name="T21" fmla="*/ 697442 h 703263"/>
                <a:gd name="T22" fmla="*/ 20568 w 953559"/>
                <a:gd name="T23" fmla="*/ 656167 h 703263"/>
                <a:gd name="T24" fmla="*/ 8961 w 953559"/>
                <a:gd name="T25" fmla="*/ 573617 h 703263"/>
                <a:gd name="T26" fmla="*/ 1629 w 953559"/>
                <a:gd name="T27" fmla="*/ 430742 h 703263"/>
                <a:gd name="T28" fmla="*/ 1018 w 953559"/>
                <a:gd name="T29" fmla="*/ 287867 h 703263"/>
                <a:gd name="T30" fmla="*/ 7739 w 953559"/>
                <a:gd name="T31" fmla="*/ 151342 h 703263"/>
                <a:gd name="T32" fmla="*/ 22400 w 953559"/>
                <a:gd name="T33" fmla="*/ 37042 h 703263"/>
                <a:gd name="T34" fmla="*/ 37063 w 953559"/>
                <a:gd name="T35" fmla="*/ 8467 h 703263"/>
                <a:gd name="T36" fmla="*/ 164748 w 953559"/>
                <a:gd name="T37" fmla="*/ 8467 h 70326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953559"/>
                <a:gd name="T58" fmla="*/ 0 h 703263"/>
                <a:gd name="T59" fmla="*/ 953559 w 953559"/>
                <a:gd name="T60" fmla="*/ 703263 h 70326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953559" h="703263">
                  <a:moveTo>
                    <a:pt x="856192" y="8467"/>
                  </a:moveTo>
                  <a:cubicBezTo>
                    <a:pt x="953559" y="16934"/>
                    <a:pt x="798513" y="37042"/>
                    <a:pt x="776817" y="59267"/>
                  </a:cubicBezTo>
                  <a:cubicBezTo>
                    <a:pt x="755121" y="81492"/>
                    <a:pt x="739246" y="112713"/>
                    <a:pt x="726017" y="141817"/>
                  </a:cubicBezTo>
                  <a:cubicBezTo>
                    <a:pt x="712788" y="170921"/>
                    <a:pt x="703792" y="194734"/>
                    <a:pt x="697442" y="233892"/>
                  </a:cubicBezTo>
                  <a:cubicBezTo>
                    <a:pt x="691092" y="273050"/>
                    <a:pt x="684742" y="328084"/>
                    <a:pt x="687917" y="376767"/>
                  </a:cubicBezTo>
                  <a:cubicBezTo>
                    <a:pt x="691092" y="425450"/>
                    <a:pt x="702205" y="482071"/>
                    <a:pt x="716492" y="525992"/>
                  </a:cubicBezTo>
                  <a:cubicBezTo>
                    <a:pt x="730779" y="569913"/>
                    <a:pt x="751946" y="613305"/>
                    <a:pt x="773642" y="640292"/>
                  </a:cubicBezTo>
                  <a:cubicBezTo>
                    <a:pt x="795338" y="667279"/>
                    <a:pt x="828675" y="678921"/>
                    <a:pt x="846667" y="687917"/>
                  </a:cubicBezTo>
                  <a:cubicBezTo>
                    <a:pt x="864659" y="696913"/>
                    <a:pt x="881592" y="694267"/>
                    <a:pt x="881592" y="694267"/>
                  </a:cubicBezTo>
                  <a:lnTo>
                    <a:pt x="233892" y="691092"/>
                  </a:lnTo>
                  <a:cubicBezTo>
                    <a:pt x="119592" y="691621"/>
                    <a:pt x="216959" y="703263"/>
                    <a:pt x="195792" y="697442"/>
                  </a:cubicBezTo>
                  <a:cubicBezTo>
                    <a:pt x="174625" y="691621"/>
                    <a:pt x="131763" y="676804"/>
                    <a:pt x="106892" y="656167"/>
                  </a:cubicBezTo>
                  <a:cubicBezTo>
                    <a:pt x="82021" y="635530"/>
                    <a:pt x="62971" y="611188"/>
                    <a:pt x="46567" y="573617"/>
                  </a:cubicBezTo>
                  <a:cubicBezTo>
                    <a:pt x="30163" y="536046"/>
                    <a:pt x="15346" y="478367"/>
                    <a:pt x="8467" y="430742"/>
                  </a:cubicBezTo>
                  <a:cubicBezTo>
                    <a:pt x="1588" y="383117"/>
                    <a:pt x="0" y="334434"/>
                    <a:pt x="5292" y="287867"/>
                  </a:cubicBezTo>
                  <a:cubicBezTo>
                    <a:pt x="10584" y="241300"/>
                    <a:pt x="21696" y="193146"/>
                    <a:pt x="40217" y="151342"/>
                  </a:cubicBezTo>
                  <a:cubicBezTo>
                    <a:pt x="58738" y="109538"/>
                    <a:pt x="91017" y="60855"/>
                    <a:pt x="116417" y="37042"/>
                  </a:cubicBezTo>
                  <a:cubicBezTo>
                    <a:pt x="141817" y="13230"/>
                    <a:pt x="69321" y="13229"/>
                    <a:pt x="192617" y="8467"/>
                  </a:cubicBezTo>
                  <a:cubicBezTo>
                    <a:pt x="315913" y="3705"/>
                    <a:pt x="758825" y="0"/>
                    <a:pt x="856192" y="8467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6165849" y="2329423"/>
            <a:ext cx="503239" cy="388704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537343" y="2431588"/>
            <a:ext cx="473057" cy="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>
            <a:off x="6537343" y="2574202"/>
            <a:ext cx="625457" cy="978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672795"/>
              </p:ext>
            </p:extLst>
          </p:nvPr>
        </p:nvGraphicFramePr>
        <p:xfrm>
          <a:off x="6739287" y="2593588"/>
          <a:ext cx="23653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7" imgW="139700" imgH="190500" progId="Equation.DSMT4">
                  <p:embed/>
                </p:oleObj>
              </mc:Choice>
              <mc:Fallback>
                <p:oleObj name="Equation" r:id="rId67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9287" y="2593588"/>
                        <a:ext cx="236538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4609958"/>
              </p:ext>
            </p:extLst>
          </p:nvPr>
        </p:nvGraphicFramePr>
        <p:xfrm>
          <a:off x="6686552" y="2033284"/>
          <a:ext cx="390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9" imgW="228600" imgH="190500" progId="Equation.DSMT4">
                  <p:embed/>
                </p:oleObj>
              </mc:Choice>
              <mc:Fallback>
                <p:oleObj name="Equation" r:id="rId69" imgW="2286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2" y="2033284"/>
                        <a:ext cx="390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3" name="Object 2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12276548"/>
              </p:ext>
            </p:extLst>
          </p:nvPr>
        </p:nvGraphicFramePr>
        <p:xfrm>
          <a:off x="676275" y="2711450"/>
          <a:ext cx="3956050" cy="256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1" imgW="2362200" imgH="1524000" progId="Equation.DSMT4">
                  <p:embed/>
                </p:oleObj>
              </mc:Choice>
              <mc:Fallback>
                <p:oleObj name="Equation" r:id="rId71" imgW="2362200" imgH="1524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676275" y="2711450"/>
                        <a:ext cx="3956050" cy="2562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4" name="Straight Connector 213"/>
          <p:cNvCxnSpPr/>
          <p:nvPr/>
        </p:nvCxnSpPr>
        <p:spPr>
          <a:xfrm flipV="1">
            <a:off x="1663700" y="4108755"/>
            <a:ext cx="368300" cy="34274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0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6230228"/>
              </p:ext>
            </p:extLst>
          </p:nvPr>
        </p:nvGraphicFramePr>
        <p:xfrm>
          <a:off x="5103813" y="2479675"/>
          <a:ext cx="644525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3" imgW="381000" imgH="190500" progId="Equation.DSMT4">
                  <p:embed/>
                </p:oleObj>
              </mc:Choice>
              <mc:Fallback>
                <p:oleObj name="Equation" r:id="rId73" imgW="3810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3813" y="2479675"/>
                        <a:ext cx="644525" cy="315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Freeform 3"/>
          <p:cNvSpPr/>
          <p:nvPr/>
        </p:nvSpPr>
        <p:spPr>
          <a:xfrm>
            <a:off x="5695950" y="2511425"/>
            <a:ext cx="425450" cy="142875"/>
          </a:xfrm>
          <a:custGeom>
            <a:avLst/>
            <a:gdLst>
              <a:gd name="connsiteX0" fmla="*/ 425450 w 425450"/>
              <a:gd name="connsiteY0" fmla="*/ 0 h 142875"/>
              <a:gd name="connsiteX1" fmla="*/ 85725 w 425450"/>
              <a:gd name="connsiteY1" fmla="*/ 53975 h 142875"/>
              <a:gd name="connsiteX2" fmla="*/ 187325 w 425450"/>
              <a:gd name="connsiteY2" fmla="*/ 111125 h 142875"/>
              <a:gd name="connsiteX3" fmla="*/ 0 w 425450"/>
              <a:gd name="connsiteY3" fmla="*/ 142875 h 1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450" h="142875">
                <a:moveTo>
                  <a:pt x="425450" y="0"/>
                </a:moveTo>
                <a:cubicBezTo>
                  <a:pt x="275431" y="17727"/>
                  <a:pt x="125412" y="35454"/>
                  <a:pt x="85725" y="53975"/>
                </a:cubicBezTo>
                <a:cubicBezTo>
                  <a:pt x="46038" y="72496"/>
                  <a:pt x="201612" y="96308"/>
                  <a:pt x="187325" y="111125"/>
                </a:cubicBezTo>
                <a:cubicBezTo>
                  <a:pt x="173038" y="125942"/>
                  <a:pt x="0" y="142875"/>
                  <a:pt x="0" y="142875"/>
                </a:cubicBezTo>
              </a:path>
            </a:pathLst>
          </a:custGeom>
          <a:ln w="9525" cmpd="sng">
            <a:solidFill>
              <a:srgbClr val="FF0000"/>
            </a:solidFill>
            <a:prstDash val="lg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261201" y="2165736"/>
            <a:ext cx="8563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and:</a:t>
            </a:r>
            <a:endParaRPr lang="en-US" sz="2000" dirty="0">
              <a:latin typeface="Times New Roman"/>
              <a:cs typeface="Times New Roman"/>
            </a:endParaRPr>
          </a:p>
        </p:txBody>
      </p:sp>
      <p:cxnSp>
        <p:nvCxnSpPr>
          <p:cNvPr id="113" name="Straight Connector 112"/>
          <p:cNvCxnSpPr/>
          <p:nvPr/>
        </p:nvCxnSpPr>
        <p:spPr>
          <a:xfrm flipV="1">
            <a:off x="2743200" y="3958816"/>
            <a:ext cx="368300" cy="342743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/>
          <p:cNvCxnSpPr/>
          <p:nvPr/>
        </p:nvCxnSpPr>
        <p:spPr>
          <a:xfrm flipV="1">
            <a:off x="1117600" y="2780769"/>
            <a:ext cx="800100" cy="499687"/>
          </a:xfrm>
          <a:prstGeom prst="lin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16" name="Object 1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9242571"/>
              </p:ext>
            </p:extLst>
          </p:nvPr>
        </p:nvGraphicFramePr>
        <p:xfrm>
          <a:off x="1938337" y="2641751"/>
          <a:ext cx="161925" cy="1945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5" imgW="127000" imgH="152400" progId="Equation.DSMT4">
                  <p:embed/>
                </p:oleObj>
              </mc:Choice>
              <mc:Fallback>
                <p:oleObj name="Equation" r:id="rId75" imgW="127000" imgH="15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1938337" y="2641751"/>
                        <a:ext cx="161925" cy="1945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" name="TextBox 105"/>
          <p:cNvSpPr txBox="1"/>
          <p:nvPr/>
        </p:nvSpPr>
        <p:spPr>
          <a:xfrm>
            <a:off x="261201" y="5771854"/>
            <a:ext cx="57464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Same result either way!</a:t>
            </a:r>
            <a:endParaRPr lang="en-US" sz="2000" dirty="0">
              <a:latin typeface="Times New Roman"/>
              <a:cs typeface="Times New Roman"/>
            </a:endParaRPr>
          </a:p>
        </p:txBody>
      </p:sp>
      <p:sp>
        <p:nvSpPr>
          <p:cNvPr id="107" name="Freeform 106"/>
          <p:cNvSpPr/>
          <p:nvPr/>
        </p:nvSpPr>
        <p:spPr>
          <a:xfrm>
            <a:off x="5937249" y="1477666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 107"/>
          <p:cNvSpPr/>
          <p:nvPr/>
        </p:nvSpPr>
        <p:spPr>
          <a:xfrm rot="10800000">
            <a:off x="5944168" y="4638187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/>
          <p:cNvSpPr txBox="1"/>
          <p:nvPr/>
        </p:nvSpPr>
        <p:spPr>
          <a:xfrm>
            <a:off x="6994875" y="447828"/>
            <a:ext cx="110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thin      sheet</a:t>
            </a:r>
          </a:p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   3-D view</a:t>
            </a:r>
          </a:p>
        </p:txBody>
      </p:sp>
      <p:graphicFrame>
        <p:nvGraphicFramePr>
          <p:cNvPr id="1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1058863"/>
              </p:ext>
            </p:extLst>
          </p:nvPr>
        </p:nvGraphicFramePr>
        <p:xfrm>
          <a:off x="7369175" y="551481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7" imgW="152400" imgH="114300" progId="Equation.DSMT4">
                  <p:embed/>
                </p:oleObj>
              </mc:Choice>
              <mc:Fallback>
                <p:oleObj name="Equation" r:id="rId77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9175" y="551481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6321630"/>
              </p:ext>
            </p:extLst>
          </p:nvPr>
        </p:nvGraphicFramePr>
        <p:xfrm>
          <a:off x="5891781" y="772583"/>
          <a:ext cx="257175" cy="188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9" imgW="152400" imgH="114300" progId="Equation.DSMT4">
                  <p:embed/>
                </p:oleObj>
              </mc:Choice>
              <mc:Fallback>
                <p:oleObj name="Equation" r:id="rId79" imgW="152400" imgH="114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1781" y="772583"/>
                        <a:ext cx="257175" cy="188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9113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1"/>
            </p:par>
          </p:childTnLst>
        </p:cTn>
      </p:par>
    </p:tnLst>
    <p:bldLst>
      <p:bldP spid="3" grpId="0" animBg="1"/>
      <p:bldP spid="4" grpId="0" animBg="1"/>
      <p:bldP spid="111" grpId="0"/>
      <p:bldP spid="10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2" y="6427113"/>
            <a:ext cx="4952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38.)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Parallel Sheets of Charge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5" name="TextBox 174"/>
          <p:cNvSpPr txBox="1"/>
          <p:nvPr/>
        </p:nvSpPr>
        <p:spPr>
          <a:xfrm>
            <a:off x="284045" y="848294"/>
            <a:ext cx="58953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12: </a:t>
            </a:r>
            <a:r>
              <a:rPr lang="en-US" sz="2000" dirty="0">
                <a:latin typeface="Times New Roman"/>
                <a:cs typeface="Times New Roman"/>
              </a:rPr>
              <a:t>Two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infinite</a:t>
            </a:r>
            <a:r>
              <a:rPr lang="en-US" sz="2000" dirty="0">
                <a:latin typeface="Times New Roman"/>
                <a:cs typeface="Times New Roman"/>
              </a:rPr>
              <a:t>,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parallel sheets of opposite charge </a:t>
            </a:r>
            <a:r>
              <a:rPr lang="en-US" sz="2000" dirty="0">
                <a:latin typeface="Times New Roman"/>
                <a:cs typeface="Times New Roman"/>
              </a:rPr>
              <a:t>sit side by side and have a charge density of    on each. 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intensity </a:t>
            </a:r>
            <a:r>
              <a:rPr lang="en-US" sz="2000" dirty="0">
                <a:latin typeface="Times New Roman"/>
                <a:cs typeface="Times New Roman"/>
              </a:rPr>
              <a:t>on either side, and in-between the configurations?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25" name="TextBox 324"/>
          <p:cNvSpPr txBox="1"/>
          <p:nvPr/>
        </p:nvSpPr>
        <p:spPr>
          <a:xfrm>
            <a:off x="550745" y="2300778"/>
            <a:ext cx="52531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Gaussian surfaces </a:t>
            </a:r>
            <a:r>
              <a:rPr lang="en-US" sz="2000" dirty="0">
                <a:latin typeface="Times New Roman"/>
                <a:cs typeface="Times New Roman"/>
              </a:rPr>
              <a:t>for both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positive</a:t>
            </a:r>
            <a:r>
              <a:rPr lang="en-US" sz="2000" dirty="0">
                <a:latin typeface="Times New Roman"/>
                <a:cs typeface="Times New Roman"/>
              </a:rPr>
              <a:t> and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negative charge configuration </a:t>
            </a:r>
            <a:r>
              <a:rPr lang="en-US" sz="2000" dirty="0">
                <a:latin typeface="Times New Roman"/>
                <a:cs typeface="Times New Roman"/>
              </a:rPr>
              <a:t>is shown for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region A</a:t>
            </a:r>
            <a:r>
              <a:rPr lang="en-US" sz="2000" dirty="0">
                <a:latin typeface="Times New Roman"/>
                <a:cs typeface="Times New Roman"/>
              </a:rPr>
              <a:t>.  Each is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identical to the configuration </a:t>
            </a:r>
            <a:r>
              <a:rPr lang="en-US" sz="2000" dirty="0">
                <a:latin typeface="Times New Roman"/>
                <a:cs typeface="Times New Roman"/>
              </a:rPr>
              <a:t>associated with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an insulator</a:t>
            </a:r>
            <a:r>
              <a:rPr lang="en-US" sz="2000" dirty="0">
                <a:latin typeface="Times New Roman"/>
                <a:cs typeface="Times New Roman"/>
              </a:rPr>
              <a:t>.  As such, each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magnitude </a:t>
            </a:r>
            <a:r>
              <a:rPr lang="en-US" sz="2000" dirty="0">
                <a:latin typeface="Times New Roman"/>
                <a:cs typeface="Times New Roman"/>
              </a:rPr>
              <a:t>will be equal to         .  As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fields</a:t>
            </a:r>
            <a:r>
              <a:rPr lang="en-US" sz="2000" dirty="0">
                <a:latin typeface="Times New Roman"/>
                <a:cs typeface="Times New Roman"/>
              </a:rPr>
              <a:t> will be in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opposite directions</a:t>
            </a:r>
            <a:r>
              <a:rPr lang="en-US" sz="2000" dirty="0">
                <a:latin typeface="Times New Roman"/>
                <a:cs typeface="Times New Roman"/>
              </a:rPr>
              <a:t>, though, they will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add to zero</a:t>
            </a:r>
            <a:r>
              <a:rPr lang="en-US" sz="2000" dirty="0">
                <a:latin typeface="Times New Roman"/>
                <a:cs typeface="Times New Roman"/>
              </a:rPr>
              <a:t>.  The same will be true in region C.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26" name="TextBox 325"/>
          <p:cNvSpPr txBox="1"/>
          <p:nvPr/>
        </p:nvSpPr>
        <p:spPr>
          <a:xfrm>
            <a:off x="6594454" y="1127727"/>
            <a:ext cx="16219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FF"/>
                </a:solidFill>
                <a:latin typeface="Times New Roman"/>
                <a:cs typeface="Times New Roman"/>
              </a:rPr>
              <a:t>viewed from side</a:t>
            </a: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119997"/>
              </p:ext>
            </p:extLst>
          </p:nvPr>
        </p:nvGraphicFramePr>
        <p:xfrm>
          <a:off x="4686724" y="3471654"/>
          <a:ext cx="661987" cy="554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93700" imgH="330200" progId="Equation.DSMT4">
                  <p:embed/>
                </p:oleObj>
              </mc:Choice>
              <mc:Fallback>
                <p:oleObj name="Equation" r:id="rId2" imgW="393700" imgH="33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86724" y="3471654"/>
                        <a:ext cx="661987" cy="554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84634"/>
              </p:ext>
            </p:extLst>
          </p:nvPr>
        </p:nvGraphicFramePr>
        <p:xfrm>
          <a:off x="1398588" y="1690161"/>
          <a:ext cx="2349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139700" progId="Equation.DSMT4">
                  <p:embed/>
                </p:oleObj>
              </mc:Choice>
              <mc:Fallback>
                <p:oleObj name="Equation" r:id="rId4" imgW="1397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98588" y="1690161"/>
                        <a:ext cx="234950" cy="23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8600613"/>
              </p:ext>
            </p:extLst>
          </p:nvPr>
        </p:nvGraphicFramePr>
        <p:xfrm>
          <a:off x="7668764" y="2047094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139700" progId="Equation.DSMT4">
                  <p:embed/>
                </p:oleObj>
              </mc:Choice>
              <mc:Fallback>
                <p:oleObj name="Equation" r:id="rId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047094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997902"/>
              </p:ext>
            </p:extLst>
          </p:nvPr>
        </p:nvGraphicFramePr>
        <p:xfrm>
          <a:off x="7668764" y="2219518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9700" imgH="139700" progId="Equation.DSMT4">
                  <p:embed/>
                </p:oleObj>
              </mc:Choice>
              <mc:Fallback>
                <p:oleObj name="Equation" r:id="rId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219518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803002"/>
              </p:ext>
            </p:extLst>
          </p:nvPr>
        </p:nvGraphicFramePr>
        <p:xfrm>
          <a:off x="7668764" y="2391941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9700" imgH="139700" progId="Equation.DSMT4">
                  <p:embed/>
                </p:oleObj>
              </mc:Choice>
              <mc:Fallback>
                <p:oleObj name="Equation" r:id="rId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391941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3643084"/>
              </p:ext>
            </p:extLst>
          </p:nvPr>
        </p:nvGraphicFramePr>
        <p:xfrm>
          <a:off x="7668764" y="2564365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564365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2689391"/>
              </p:ext>
            </p:extLst>
          </p:nvPr>
        </p:nvGraphicFramePr>
        <p:xfrm>
          <a:off x="7668764" y="2736788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39700" imgH="139700" progId="Equation.DSMT4">
                  <p:embed/>
                </p:oleObj>
              </mc:Choice>
              <mc:Fallback>
                <p:oleObj name="Equation" r:id="rId1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736788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814156"/>
              </p:ext>
            </p:extLst>
          </p:nvPr>
        </p:nvGraphicFramePr>
        <p:xfrm>
          <a:off x="7668764" y="2909212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39700" progId="Equation.DSMT4">
                  <p:embed/>
                </p:oleObj>
              </mc:Choice>
              <mc:Fallback>
                <p:oleObj name="Equation" r:id="rId1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909212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134718"/>
              </p:ext>
            </p:extLst>
          </p:nvPr>
        </p:nvGraphicFramePr>
        <p:xfrm>
          <a:off x="7668764" y="3081636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139700" imgH="139700" progId="Equation.DSMT4">
                  <p:embed/>
                </p:oleObj>
              </mc:Choice>
              <mc:Fallback>
                <p:oleObj name="Equation" r:id="rId1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081636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2309412"/>
              </p:ext>
            </p:extLst>
          </p:nvPr>
        </p:nvGraphicFramePr>
        <p:xfrm>
          <a:off x="7668764" y="3254059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39700" imgH="139700" progId="Equation.DSMT4">
                  <p:embed/>
                </p:oleObj>
              </mc:Choice>
              <mc:Fallback>
                <p:oleObj name="Equation" r:id="rId1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254059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2352608"/>
              </p:ext>
            </p:extLst>
          </p:nvPr>
        </p:nvGraphicFramePr>
        <p:xfrm>
          <a:off x="7668764" y="3426483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5" imgW="139700" imgH="139700" progId="Equation.DSMT4">
                  <p:embed/>
                </p:oleObj>
              </mc:Choice>
              <mc:Fallback>
                <p:oleObj name="Equation" r:id="rId1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426483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8030644"/>
              </p:ext>
            </p:extLst>
          </p:nvPr>
        </p:nvGraphicFramePr>
        <p:xfrm>
          <a:off x="7668764" y="3598906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139700" progId="Equation.DSMT4">
                  <p:embed/>
                </p:oleObj>
              </mc:Choice>
              <mc:Fallback>
                <p:oleObj name="Equation" r:id="rId1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598906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8512640"/>
              </p:ext>
            </p:extLst>
          </p:nvPr>
        </p:nvGraphicFramePr>
        <p:xfrm>
          <a:off x="6800771" y="2974374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7" imgW="139700" imgH="101600" progId="Equation.DSMT4">
                  <p:embed/>
                </p:oleObj>
              </mc:Choice>
              <mc:Fallback>
                <p:oleObj name="Equation" r:id="rId1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2974374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765614"/>
              </p:ext>
            </p:extLst>
          </p:nvPr>
        </p:nvGraphicFramePr>
        <p:xfrm>
          <a:off x="6800771" y="3146798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9" imgW="139700" imgH="101600" progId="Equation.DSMT4">
                  <p:embed/>
                </p:oleObj>
              </mc:Choice>
              <mc:Fallback>
                <p:oleObj name="Equation" r:id="rId19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146798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783984"/>
              </p:ext>
            </p:extLst>
          </p:nvPr>
        </p:nvGraphicFramePr>
        <p:xfrm>
          <a:off x="6800771" y="3319221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39700" imgH="101600" progId="Equation.DSMT4">
                  <p:embed/>
                </p:oleObj>
              </mc:Choice>
              <mc:Fallback>
                <p:oleObj name="Equation" r:id="rId2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319221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4402323"/>
              </p:ext>
            </p:extLst>
          </p:nvPr>
        </p:nvGraphicFramePr>
        <p:xfrm>
          <a:off x="6800771" y="3491645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1" imgW="139700" imgH="101600" progId="Equation.DSMT4">
                  <p:embed/>
                </p:oleObj>
              </mc:Choice>
              <mc:Fallback>
                <p:oleObj name="Equation" r:id="rId21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491645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8631595"/>
              </p:ext>
            </p:extLst>
          </p:nvPr>
        </p:nvGraphicFramePr>
        <p:xfrm>
          <a:off x="6800771" y="3664068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39700" imgH="101600" progId="Equation.DSMT4">
                  <p:embed/>
                </p:oleObj>
              </mc:Choice>
              <mc:Fallback>
                <p:oleObj name="Equation" r:id="rId2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664068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0" name="Rectangle 169"/>
          <p:cNvSpPr/>
          <p:nvPr/>
        </p:nvSpPr>
        <p:spPr>
          <a:xfrm>
            <a:off x="6568821" y="3159233"/>
            <a:ext cx="686720" cy="26359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906374"/>
              </p:ext>
            </p:extLst>
          </p:nvPr>
        </p:nvGraphicFramePr>
        <p:xfrm>
          <a:off x="6244880" y="2947579"/>
          <a:ext cx="221476" cy="295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3" imgW="139700" imgH="190500" progId="Equation.DSMT4">
                  <p:embed/>
                </p:oleObj>
              </mc:Choice>
              <mc:Fallback>
                <p:oleObj name="Equation" r:id="rId23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4880" y="2947579"/>
                        <a:ext cx="221476" cy="2957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" name="Rectangle 178"/>
          <p:cNvSpPr/>
          <p:nvPr/>
        </p:nvSpPr>
        <p:spPr>
          <a:xfrm>
            <a:off x="6546520" y="2495364"/>
            <a:ext cx="2471755" cy="272257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0" name="Straight Arrow Connector 179"/>
          <p:cNvCxnSpPr/>
          <p:nvPr/>
        </p:nvCxnSpPr>
        <p:spPr>
          <a:xfrm>
            <a:off x="6179385" y="3291666"/>
            <a:ext cx="585630" cy="10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8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6697333"/>
              </p:ext>
            </p:extLst>
          </p:nvPr>
        </p:nvGraphicFramePr>
        <p:xfrm>
          <a:off x="6800771" y="2974374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5" imgW="139700" imgH="101600" progId="Equation.DSMT4">
                  <p:embed/>
                </p:oleObj>
              </mc:Choice>
              <mc:Fallback>
                <p:oleObj name="Equation" r:id="rId25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2974374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2481854"/>
              </p:ext>
            </p:extLst>
          </p:nvPr>
        </p:nvGraphicFramePr>
        <p:xfrm>
          <a:off x="6800771" y="3146798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7" imgW="139700" imgH="101600" progId="Equation.DSMT4">
                  <p:embed/>
                </p:oleObj>
              </mc:Choice>
              <mc:Fallback>
                <p:oleObj name="Equation" r:id="rId2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146798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0137442"/>
              </p:ext>
            </p:extLst>
          </p:nvPr>
        </p:nvGraphicFramePr>
        <p:xfrm>
          <a:off x="6800771" y="3319221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8" imgW="139700" imgH="101600" progId="Equation.DSMT4">
                  <p:embed/>
                </p:oleObj>
              </mc:Choice>
              <mc:Fallback>
                <p:oleObj name="Equation" r:id="rId28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319221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9082231"/>
              </p:ext>
            </p:extLst>
          </p:nvPr>
        </p:nvGraphicFramePr>
        <p:xfrm>
          <a:off x="6800771" y="3491645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139700" imgH="101600" progId="Equation.DSMT4">
                  <p:embed/>
                </p:oleObj>
              </mc:Choice>
              <mc:Fallback>
                <p:oleObj name="Equation" r:id="rId29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491645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7139685"/>
              </p:ext>
            </p:extLst>
          </p:nvPr>
        </p:nvGraphicFramePr>
        <p:xfrm>
          <a:off x="6800771" y="3664068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0" imgW="139700" imgH="101600" progId="Equation.DSMT4">
                  <p:embed/>
                </p:oleObj>
              </mc:Choice>
              <mc:Fallback>
                <p:oleObj name="Equation" r:id="rId3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664068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069716"/>
              </p:ext>
            </p:extLst>
          </p:nvPr>
        </p:nvGraphicFramePr>
        <p:xfrm>
          <a:off x="7668764" y="2047094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39700" imgH="139700" progId="Equation.DSMT4">
                  <p:embed/>
                </p:oleObj>
              </mc:Choice>
              <mc:Fallback>
                <p:oleObj name="Equation" r:id="rId3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047094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539753"/>
              </p:ext>
            </p:extLst>
          </p:nvPr>
        </p:nvGraphicFramePr>
        <p:xfrm>
          <a:off x="7668764" y="2219518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3" imgW="139700" imgH="139700" progId="Equation.DSMT4">
                  <p:embed/>
                </p:oleObj>
              </mc:Choice>
              <mc:Fallback>
                <p:oleObj name="Equation" r:id="rId3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219518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072213"/>
              </p:ext>
            </p:extLst>
          </p:nvPr>
        </p:nvGraphicFramePr>
        <p:xfrm>
          <a:off x="7668764" y="2391941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39700" imgH="139700" progId="Equation.DSMT4">
                  <p:embed/>
                </p:oleObj>
              </mc:Choice>
              <mc:Fallback>
                <p:oleObj name="Equation" r:id="rId3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391941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965114"/>
              </p:ext>
            </p:extLst>
          </p:nvPr>
        </p:nvGraphicFramePr>
        <p:xfrm>
          <a:off x="7668764" y="2564365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5" imgW="139700" imgH="139700" progId="Equation.DSMT4">
                  <p:embed/>
                </p:oleObj>
              </mc:Choice>
              <mc:Fallback>
                <p:oleObj name="Equation" r:id="rId3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564365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824403"/>
              </p:ext>
            </p:extLst>
          </p:nvPr>
        </p:nvGraphicFramePr>
        <p:xfrm>
          <a:off x="7668764" y="2736788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39700" imgH="139700" progId="Equation.DSMT4">
                  <p:embed/>
                </p:oleObj>
              </mc:Choice>
              <mc:Fallback>
                <p:oleObj name="Equation" r:id="rId3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736788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2743849"/>
              </p:ext>
            </p:extLst>
          </p:nvPr>
        </p:nvGraphicFramePr>
        <p:xfrm>
          <a:off x="7668764" y="2909212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7" imgW="139700" imgH="139700" progId="Equation.DSMT4">
                  <p:embed/>
                </p:oleObj>
              </mc:Choice>
              <mc:Fallback>
                <p:oleObj name="Equation" r:id="rId3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2909212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912523"/>
              </p:ext>
            </p:extLst>
          </p:nvPr>
        </p:nvGraphicFramePr>
        <p:xfrm>
          <a:off x="7668764" y="3081636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8" imgW="139700" imgH="139700" progId="Equation.DSMT4">
                  <p:embed/>
                </p:oleObj>
              </mc:Choice>
              <mc:Fallback>
                <p:oleObj name="Equation" r:id="rId3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081636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1841136"/>
              </p:ext>
            </p:extLst>
          </p:nvPr>
        </p:nvGraphicFramePr>
        <p:xfrm>
          <a:off x="7668764" y="3254059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9" imgW="139700" imgH="139700" progId="Equation.DSMT4">
                  <p:embed/>
                </p:oleObj>
              </mc:Choice>
              <mc:Fallback>
                <p:oleObj name="Equation" r:id="rId3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254059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321540"/>
              </p:ext>
            </p:extLst>
          </p:nvPr>
        </p:nvGraphicFramePr>
        <p:xfrm>
          <a:off x="7668764" y="3426483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0" imgW="139700" imgH="139700" progId="Equation.DSMT4">
                  <p:embed/>
                </p:oleObj>
              </mc:Choice>
              <mc:Fallback>
                <p:oleObj name="Equation" r:id="rId40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426483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943747"/>
              </p:ext>
            </p:extLst>
          </p:nvPr>
        </p:nvGraphicFramePr>
        <p:xfrm>
          <a:off x="7668764" y="3598906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1" imgW="139700" imgH="139700" progId="Equation.DSMT4">
                  <p:embed/>
                </p:oleObj>
              </mc:Choice>
              <mc:Fallback>
                <p:oleObj name="Equation" r:id="rId4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764" y="3598906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073762"/>
              </p:ext>
            </p:extLst>
          </p:nvPr>
        </p:nvGraphicFramePr>
        <p:xfrm>
          <a:off x="6244880" y="2284680"/>
          <a:ext cx="221476" cy="295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2" imgW="139700" imgH="190500" progId="Equation.DSMT4">
                  <p:embed/>
                </p:oleObj>
              </mc:Choice>
              <mc:Fallback>
                <p:oleObj name="Equation" r:id="rId42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4880" y="2284680"/>
                        <a:ext cx="221476" cy="2957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1" name="Straight Arrow Connector 210"/>
          <p:cNvCxnSpPr/>
          <p:nvPr/>
        </p:nvCxnSpPr>
        <p:spPr>
          <a:xfrm flipH="1">
            <a:off x="6247861" y="2628524"/>
            <a:ext cx="585630" cy="100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1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600535"/>
              </p:ext>
            </p:extLst>
          </p:nvPr>
        </p:nvGraphicFramePr>
        <p:xfrm>
          <a:off x="6438017" y="1458361"/>
          <a:ext cx="261608" cy="236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4" imgW="165100" imgH="152400" progId="Equation.DSMT4">
                  <p:embed/>
                </p:oleObj>
              </mc:Choice>
              <mc:Fallback>
                <p:oleObj name="Equation" r:id="rId44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8017" y="1458361"/>
                        <a:ext cx="261608" cy="2363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6164691"/>
              </p:ext>
            </p:extLst>
          </p:nvPr>
        </p:nvGraphicFramePr>
        <p:xfrm>
          <a:off x="7261165" y="1453351"/>
          <a:ext cx="221475" cy="23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6" imgW="139700" imgH="152400" progId="Equation.DSMT4">
                  <p:embed/>
                </p:oleObj>
              </mc:Choice>
              <mc:Fallback>
                <p:oleObj name="Equation" r:id="rId46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1165" y="1453351"/>
                        <a:ext cx="221475" cy="236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9025702"/>
              </p:ext>
            </p:extLst>
          </p:nvPr>
        </p:nvGraphicFramePr>
        <p:xfrm>
          <a:off x="8010091" y="1452059"/>
          <a:ext cx="221475" cy="23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8" imgW="139700" imgH="152400" progId="Equation.DSMT4">
                  <p:embed/>
                </p:oleObj>
              </mc:Choice>
              <mc:Fallback>
                <p:oleObj name="Equation" r:id="rId48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0091" y="1452059"/>
                        <a:ext cx="221475" cy="236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5111810"/>
              </p:ext>
            </p:extLst>
          </p:nvPr>
        </p:nvGraphicFramePr>
        <p:xfrm>
          <a:off x="7106055" y="4764419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0" imgW="139700" imgH="101600" progId="Equation.DSMT4">
                  <p:embed/>
                </p:oleObj>
              </mc:Choice>
              <mc:Fallback>
                <p:oleObj name="Equation" r:id="rId5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4764419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2731569"/>
              </p:ext>
            </p:extLst>
          </p:nvPr>
        </p:nvGraphicFramePr>
        <p:xfrm>
          <a:off x="7974048" y="4699257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1" imgW="139700" imgH="139700" progId="Equation.DSMT4">
                  <p:embed/>
                </p:oleObj>
              </mc:Choice>
              <mc:Fallback>
                <p:oleObj name="Equation" r:id="rId51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4699257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4148080"/>
              </p:ext>
            </p:extLst>
          </p:nvPr>
        </p:nvGraphicFramePr>
        <p:xfrm>
          <a:off x="7974048" y="4871680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2" imgW="139700" imgH="139700" progId="Equation.DSMT4">
                  <p:embed/>
                </p:oleObj>
              </mc:Choice>
              <mc:Fallback>
                <p:oleObj name="Equation" r:id="rId5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4871680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1194934"/>
              </p:ext>
            </p:extLst>
          </p:nvPr>
        </p:nvGraphicFramePr>
        <p:xfrm>
          <a:off x="7974048" y="5044104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3" imgW="139700" imgH="139700" progId="Equation.DSMT4">
                  <p:embed/>
                </p:oleObj>
              </mc:Choice>
              <mc:Fallback>
                <p:oleObj name="Equation" r:id="rId5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044104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816331"/>
              </p:ext>
            </p:extLst>
          </p:nvPr>
        </p:nvGraphicFramePr>
        <p:xfrm>
          <a:off x="7974048" y="5216527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4" imgW="139700" imgH="139700" progId="Equation.DSMT4">
                  <p:embed/>
                </p:oleObj>
              </mc:Choice>
              <mc:Fallback>
                <p:oleObj name="Equation" r:id="rId5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216527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1084685"/>
              </p:ext>
            </p:extLst>
          </p:nvPr>
        </p:nvGraphicFramePr>
        <p:xfrm>
          <a:off x="7974048" y="5388951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5" imgW="139700" imgH="139700" progId="Equation.DSMT4">
                  <p:embed/>
                </p:oleObj>
              </mc:Choice>
              <mc:Fallback>
                <p:oleObj name="Equation" r:id="rId5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388951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7333495"/>
              </p:ext>
            </p:extLst>
          </p:nvPr>
        </p:nvGraphicFramePr>
        <p:xfrm>
          <a:off x="7974048" y="5561374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6" imgW="139700" imgH="139700" progId="Equation.DSMT4">
                  <p:embed/>
                </p:oleObj>
              </mc:Choice>
              <mc:Fallback>
                <p:oleObj name="Equation" r:id="rId5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561374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9055395"/>
              </p:ext>
            </p:extLst>
          </p:nvPr>
        </p:nvGraphicFramePr>
        <p:xfrm>
          <a:off x="7974048" y="5733798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7" imgW="139700" imgH="139700" progId="Equation.DSMT4">
                  <p:embed/>
                </p:oleObj>
              </mc:Choice>
              <mc:Fallback>
                <p:oleObj name="Equation" r:id="rId5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733798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979160"/>
              </p:ext>
            </p:extLst>
          </p:nvPr>
        </p:nvGraphicFramePr>
        <p:xfrm>
          <a:off x="7974048" y="5906222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8" imgW="139700" imgH="139700" progId="Equation.DSMT4">
                  <p:embed/>
                </p:oleObj>
              </mc:Choice>
              <mc:Fallback>
                <p:oleObj name="Equation" r:id="rId5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906222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5255343"/>
              </p:ext>
            </p:extLst>
          </p:nvPr>
        </p:nvGraphicFramePr>
        <p:xfrm>
          <a:off x="7106055" y="4936843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9" imgW="139700" imgH="101600" progId="Equation.DSMT4">
                  <p:embed/>
                </p:oleObj>
              </mc:Choice>
              <mc:Fallback>
                <p:oleObj name="Equation" r:id="rId59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4936843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356383"/>
              </p:ext>
            </p:extLst>
          </p:nvPr>
        </p:nvGraphicFramePr>
        <p:xfrm>
          <a:off x="7106055" y="5109266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0" imgW="139700" imgH="101600" progId="Equation.DSMT4">
                  <p:embed/>
                </p:oleObj>
              </mc:Choice>
              <mc:Fallback>
                <p:oleObj name="Equation" r:id="rId6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109266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7409186"/>
              </p:ext>
            </p:extLst>
          </p:nvPr>
        </p:nvGraphicFramePr>
        <p:xfrm>
          <a:off x="7106055" y="5281690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1" imgW="139700" imgH="101600" progId="Equation.DSMT4">
                  <p:embed/>
                </p:oleObj>
              </mc:Choice>
              <mc:Fallback>
                <p:oleObj name="Equation" r:id="rId61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281690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517623"/>
              </p:ext>
            </p:extLst>
          </p:nvPr>
        </p:nvGraphicFramePr>
        <p:xfrm>
          <a:off x="7106055" y="5454113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2" imgW="139700" imgH="101600" progId="Equation.DSMT4">
                  <p:embed/>
                </p:oleObj>
              </mc:Choice>
              <mc:Fallback>
                <p:oleObj name="Equation" r:id="rId6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454113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644353"/>
              </p:ext>
            </p:extLst>
          </p:nvPr>
        </p:nvGraphicFramePr>
        <p:xfrm>
          <a:off x="7106055" y="5626537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3" imgW="139700" imgH="101600" progId="Equation.DSMT4">
                  <p:embed/>
                </p:oleObj>
              </mc:Choice>
              <mc:Fallback>
                <p:oleObj name="Equation" r:id="rId63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626537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621218"/>
              </p:ext>
            </p:extLst>
          </p:nvPr>
        </p:nvGraphicFramePr>
        <p:xfrm>
          <a:off x="7106055" y="5798960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4" imgW="139700" imgH="101600" progId="Equation.DSMT4">
                  <p:embed/>
                </p:oleObj>
              </mc:Choice>
              <mc:Fallback>
                <p:oleObj name="Equation" r:id="rId64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798960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3705287"/>
              </p:ext>
            </p:extLst>
          </p:nvPr>
        </p:nvGraphicFramePr>
        <p:xfrm>
          <a:off x="7106055" y="5971384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5" imgW="139700" imgH="101600" progId="Equation.DSMT4">
                  <p:embed/>
                </p:oleObj>
              </mc:Choice>
              <mc:Fallback>
                <p:oleObj name="Equation" r:id="rId65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971384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2739358"/>
              </p:ext>
            </p:extLst>
          </p:nvPr>
        </p:nvGraphicFramePr>
        <p:xfrm>
          <a:off x="7106055" y="4936843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6" imgW="139700" imgH="101600" progId="Equation.DSMT4">
                  <p:embed/>
                </p:oleObj>
              </mc:Choice>
              <mc:Fallback>
                <p:oleObj name="Equation" r:id="rId66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4936843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1693066"/>
              </p:ext>
            </p:extLst>
          </p:nvPr>
        </p:nvGraphicFramePr>
        <p:xfrm>
          <a:off x="7106055" y="5109266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7" imgW="139700" imgH="101600" progId="Equation.DSMT4">
                  <p:embed/>
                </p:oleObj>
              </mc:Choice>
              <mc:Fallback>
                <p:oleObj name="Equation" r:id="rId6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109266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204732"/>
              </p:ext>
            </p:extLst>
          </p:nvPr>
        </p:nvGraphicFramePr>
        <p:xfrm>
          <a:off x="7106055" y="5281690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8" imgW="139700" imgH="101600" progId="Equation.DSMT4">
                  <p:embed/>
                </p:oleObj>
              </mc:Choice>
              <mc:Fallback>
                <p:oleObj name="Equation" r:id="rId68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281690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125898"/>
              </p:ext>
            </p:extLst>
          </p:nvPr>
        </p:nvGraphicFramePr>
        <p:xfrm>
          <a:off x="7106055" y="5454113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9" imgW="139700" imgH="101600" progId="Equation.DSMT4">
                  <p:embed/>
                </p:oleObj>
              </mc:Choice>
              <mc:Fallback>
                <p:oleObj name="Equation" r:id="rId69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454113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2963663"/>
              </p:ext>
            </p:extLst>
          </p:nvPr>
        </p:nvGraphicFramePr>
        <p:xfrm>
          <a:off x="7106055" y="5626537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0" imgW="139700" imgH="101600" progId="Equation.DSMT4">
                  <p:embed/>
                </p:oleObj>
              </mc:Choice>
              <mc:Fallback>
                <p:oleObj name="Equation" r:id="rId70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626537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869809"/>
              </p:ext>
            </p:extLst>
          </p:nvPr>
        </p:nvGraphicFramePr>
        <p:xfrm>
          <a:off x="7106055" y="5798960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1" imgW="139700" imgH="101600" progId="Equation.DSMT4">
                  <p:embed/>
                </p:oleObj>
              </mc:Choice>
              <mc:Fallback>
                <p:oleObj name="Equation" r:id="rId71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798960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3514053"/>
              </p:ext>
            </p:extLst>
          </p:nvPr>
        </p:nvGraphicFramePr>
        <p:xfrm>
          <a:off x="7106055" y="5971384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2" imgW="139700" imgH="101600" progId="Equation.DSMT4">
                  <p:embed/>
                </p:oleObj>
              </mc:Choice>
              <mc:Fallback>
                <p:oleObj name="Equation" r:id="rId72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06055" y="5971384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928345"/>
              </p:ext>
            </p:extLst>
          </p:nvPr>
        </p:nvGraphicFramePr>
        <p:xfrm>
          <a:off x="7974048" y="4871680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3" imgW="139700" imgH="139700" progId="Equation.DSMT4">
                  <p:embed/>
                </p:oleObj>
              </mc:Choice>
              <mc:Fallback>
                <p:oleObj name="Equation" r:id="rId73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4871680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631765"/>
              </p:ext>
            </p:extLst>
          </p:nvPr>
        </p:nvGraphicFramePr>
        <p:xfrm>
          <a:off x="7974048" y="5044104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4" imgW="139700" imgH="139700" progId="Equation.DSMT4">
                  <p:embed/>
                </p:oleObj>
              </mc:Choice>
              <mc:Fallback>
                <p:oleObj name="Equation" r:id="rId74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044104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477903"/>
              </p:ext>
            </p:extLst>
          </p:nvPr>
        </p:nvGraphicFramePr>
        <p:xfrm>
          <a:off x="7974048" y="5216527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5" imgW="139700" imgH="139700" progId="Equation.DSMT4">
                  <p:embed/>
                </p:oleObj>
              </mc:Choice>
              <mc:Fallback>
                <p:oleObj name="Equation" r:id="rId75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216527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3536157"/>
              </p:ext>
            </p:extLst>
          </p:nvPr>
        </p:nvGraphicFramePr>
        <p:xfrm>
          <a:off x="7974048" y="5388951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6" imgW="139700" imgH="139700" progId="Equation.DSMT4">
                  <p:embed/>
                </p:oleObj>
              </mc:Choice>
              <mc:Fallback>
                <p:oleObj name="Equation" r:id="rId76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388951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7671836"/>
              </p:ext>
            </p:extLst>
          </p:nvPr>
        </p:nvGraphicFramePr>
        <p:xfrm>
          <a:off x="7974048" y="5561374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7" imgW="139700" imgH="139700" progId="Equation.DSMT4">
                  <p:embed/>
                </p:oleObj>
              </mc:Choice>
              <mc:Fallback>
                <p:oleObj name="Equation" r:id="rId77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561374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839203"/>
              </p:ext>
            </p:extLst>
          </p:nvPr>
        </p:nvGraphicFramePr>
        <p:xfrm>
          <a:off x="7974048" y="5733798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8" imgW="139700" imgH="139700" progId="Equation.DSMT4">
                  <p:embed/>
                </p:oleObj>
              </mc:Choice>
              <mc:Fallback>
                <p:oleObj name="Equation" r:id="rId78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733798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314730"/>
              </p:ext>
            </p:extLst>
          </p:nvPr>
        </p:nvGraphicFramePr>
        <p:xfrm>
          <a:off x="7974048" y="5906222"/>
          <a:ext cx="243771" cy="23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9" imgW="139700" imgH="139700" progId="Equation.DSMT4">
                  <p:embed/>
                </p:oleObj>
              </mc:Choice>
              <mc:Fallback>
                <p:oleObj name="Equation" r:id="rId79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74048" y="5906222"/>
                        <a:ext cx="243771" cy="239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6874105" y="4764419"/>
            <a:ext cx="1508410" cy="924199"/>
            <a:chOff x="6874105" y="4764419"/>
            <a:chExt cx="1508410" cy="924199"/>
          </a:xfrm>
        </p:grpSpPr>
        <p:sp>
          <p:nvSpPr>
            <p:cNvPr id="249" name="Rectangle 248"/>
            <p:cNvSpPr/>
            <p:nvPr/>
          </p:nvSpPr>
          <p:spPr>
            <a:xfrm>
              <a:off x="6874105" y="5425019"/>
              <a:ext cx="686720" cy="2635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5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1442651"/>
                </p:ext>
              </p:extLst>
            </p:nvPr>
          </p:nvGraphicFramePr>
          <p:xfrm>
            <a:off x="7535980" y="5213365"/>
            <a:ext cx="221476" cy="295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0" imgW="139700" imgH="190500" progId="Equation.DSMT4">
                    <p:embed/>
                  </p:oleObj>
                </mc:Choice>
                <mc:Fallback>
                  <p:oleObj name="Equation" r:id="rId80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5980" y="5213365"/>
                          <a:ext cx="221476" cy="295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55" name="Rectangle 254"/>
            <p:cNvSpPr/>
            <p:nvPr/>
          </p:nvSpPr>
          <p:spPr>
            <a:xfrm>
              <a:off x="7787924" y="4955998"/>
              <a:ext cx="594591" cy="263599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59" name="Straight Arrow Connector 258"/>
            <p:cNvCxnSpPr/>
            <p:nvPr/>
          </p:nvCxnSpPr>
          <p:spPr>
            <a:xfrm flipH="1">
              <a:off x="7370026" y="5558455"/>
              <a:ext cx="585630" cy="1003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28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93746913"/>
                </p:ext>
              </p:extLst>
            </p:nvPr>
          </p:nvGraphicFramePr>
          <p:xfrm>
            <a:off x="7533181" y="4764419"/>
            <a:ext cx="221476" cy="2957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1" imgW="139700" imgH="190500" progId="Equation.DSMT4">
                    <p:embed/>
                  </p:oleObj>
                </mc:Choice>
                <mc:Fallback>
                  <p:oleObj name="Equation" r:id="rId81" imgW="139700" imgH="1905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33181" y="4764419"/>
                          <a:ext cx="221476" cy="2957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0" name="Straight Arrow Connector 289"/>
            <p:cNvCxnSpPr/>
            <p:nvPr/>
          </p:nvCxnSpPr>
          <p:spPr>
            <a:xfrm flipH="1">
              <a:off x="7397337" y="5083992"/>
              <a:ext cx="585630" cy="1003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6548943"/>
              </p:ext>
            </p:extLst>
          </p:nvPr>
        </p:nvGraphicFramePr>
        <p:xfrm>
          <a:off x="6743301" y="4448047"/>
          <a:ext cx="261608" cy="236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2" imgW="165100" imgH="152400" progId="Equation.DSMT4">
                  <p:embed/>
                </p:oleObj>
              </mc:Choice>
              <mc:Fallback>
                <p:oleObj name="Equation" r:id="rId82" imgW="1651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3301" y="4448047"/>
                        <a:ext cx="261608" cy="2363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291810"/>
              </p:ext>
            </p:extLst>
          </p:nvPr>
        </p:nvGraphicFramePr>
        <p:xfrm>
          <a:off x="7566449" y="4443037"/>
          <a:ext cx="221475" cy="23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3" imgW="139700" imgH="152400" progId="Equation.DSMT4">
                  <p:embed/>
                </p:oleObj>
              </mc:Choice>
              <mc:Fallback>
                <p:oleObj name="Equation" r:id="rId83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6449" y="4443037"/>
                        <a:ext cx="221475" cy="236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9472325"/>
              </p:ext>
            </p:extLst>
          </p:nvPr>
        </p:nvGraphicFramePr>
        <p:xfrm>
          <a:off x="8315375" y="4441745"/>
          <a:ext cx="221475" cy="236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4" imgW="139700" imgH="152400" progId="Equation.DSMT4">
                  <p:embed/>
                </p:oleObj>
              </mc:Choice>
              <mc:Fallback>
                <p:oleObj name="Equation" r:id="rId84" imgW="1397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15375" y="4441745"/>
                        <a:ext cx="221475" cy="236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" name="TextBox 296"/>
          <p:cNvSpPr txBox="1"/>
          <p:nvPr/>
        </p:nvSpPr>
        <p:spPr>
          <a:xfrm>
            <a:off x="517290" y="4930576"/>
            <a:ext cx="59207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Between the sheets </a:t>
            </a:r>
            <a:r>
              <a:rPr lang="en-US" sz="2000" dirty="0">
                <a:latin typeface="Times New Roman"/>
                <a:cs typeface="Times New Roman"/>
              </a:rPr>
              <a:t>in region B, the fields are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 the same direction </a:t>
            </a:r>
            <a:r>
              <a:rPr lang="en-US" sz="2000" dirty="0">
                <a:latin typeface="Times New Roman"/>
                <a:cs typeface="Times New Roman"/>
              </a:rPr>
              <a:t>with the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same magnitude</a:t>
            </a:r>
            <a:r>
              <a:rPr lang="en-US" sz="2000" dirty="0">
                <a:latin typeface="Times New Roman"/>
                <a:cs typeface="Times New Roman"/>
              </a:rPr>
              <a:t>, so we have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net field of 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6546520" y="1694701"/>
            <a:ext cx="3644" cy="4175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9" name="Straight Arrow Connector 298"/>
          <p:cNvCxnSpPr/>
          <p:nvPr/>
        </p:nvCxnSpPr>
        <p:spPr>
          <a:xfrm flipH="1">
            <a:off x="7372399" y="1694701"/>
            <a:ext cx="3644" cy="4175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0" name="Straight Arrow Connector 299"/>
          <p:cNvCxnSpPr/>
          <p:nvPr/>
        </p:nvCxnSpPr>
        <p:spPr>
          <a:xfrm flipH="1">
            <a:off x="8128856" y="1694701"/>
            <a:ext cx="3644" cy="41755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1" name="Object 30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669390"/>
              </p:ext>
            </p:extLst>
          </p:nvPr>
        </p:nvGraphicFramePr>
        <p:xfrm>
          <a:off x="2480099" y="5690513"/>
          <a:ext cx="1685925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5" imgW="1003300" imgH="393700" progId="Equation.DSMT4">
                  <p:embed/>
                </p:oleObj>
              </mc:Choice>
              <mc:Fallback>
                <p:oleObj name="Equation" r:id="rId85" imgW="1003300" imgH="393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6"/>
                      <a:stretch>
                        <a:fillRect/>
                      </a:stretch>
                    </p:blipFill>
                    <p:spPr>
                      <a:xfrm>
                        <a:off x="2480099" y="5690513"/>
                        <a:ext cx="1685925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0130117"/>
              </p:ext>
            </p:extLst>
          </p:nvPr>
        </p:nvGraphicFramePr>
        <p:xfrm>
          <a:off x="6800771" y="3816468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7" imgW="139700" imgH="101600" progId="Equation.DSMT4">
                  <p:embed/>
                </p:oleObj>
              </mc:Choice>
              <mc:Fallback>
                <p:oleObj name="Equation" r:id="rId87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816468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742497"/>
              </p:ext>
            </p:extLst>
          </p:nvPr>
        </p:nvGraphicFramePr>
        <p:xfrm>
          <a:off x="6800771" y="3981568"/>
          <a:ext cx="244374" cy="174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8" imgW="139700" imgH="101600" progId="Equation.DSMT4">
                  <p:embed/>
                </p:oleObj>
              </mc:Choice>
              <mc:Fallback>
                <p:oleObj name="Equation" r:id="rId88" imgW="139700" imgH="101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771" y="3981568"/>
                        <a:ext cx="244374" cy="174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1809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4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43"/>
            </p:par>
          </p:childTnLst>
        </p:cTn>
      </p:par>
    </p:tnLst>
    <p:bldLst>
      <p:bldP spid="325" grpId="0"/>
      <p:bldP spid="170" grpId="0" animBg="1"/>
      <p:bldP spid="179" grpId="0" animBg="1"/>
      <p:bldP spid="29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39.)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5" name="TextBox 174"/>
          <p:cNvSpPr txBox="1"/>
          <p:nvPr/>
        </p:nvSpPr>
        <p:spPr>
          <a:xfrm>
            <a:off x="284045" y="848294"/>
            <a:ext cx="64215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13: </a:t>
            </a:r>
            <a:r>
              <a:rPr lang="en-US" sz="2000" dirty="0">
                <a:latin typeface="Times New Roman"/>
                <a:cs typeface="Times New Roman"/>
              </a:rPr>
              <a:t>Two infinite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conducting plates </a:t>
            </a:r>
            <a:r>
              <a:rPr lang="en-US" sz="2000" dirty="0">
                <a:latin typeface="Times New Roman"/>
                <a:cs typeface="Times New Roman"/>
              </a:rPr>
              <a:t>with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equal but opposite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charge densities     </a:t>
            </a:r>
            <a:r>
              <a:rPr lang="en-US" sz="2000" dirty="0">
                <a:latin typeface="Times New Roman"/>
                <a:cs typeface="Times New Roman"/>
              </a:rPr>
              <a:t>on them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sit side by side</a:t>
            </a:r>
            <a:r>
              <a:rPr lang="en-US" sz="2000" dirty="0">
                <a:latin typeface="Times New Roman"/>
                <a:cs typeface="Times New Roman"/>
              </a:rPr>
              <a:t>.  What is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electric field intensity </a:t>
            </a:r>
            <a:r>
              <a:rPr lang="en-US" sz="2000" dirty="0">
                <a:latin typeface="Times New Roman"/>
                <a:cs typeface="Times New Roman"/>
              </a:rPr>
              <a:t>between the plates?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243837" y="579433"/>
            <a:ext cx="1592300" cy="3165331"/>
            <a:chOff x="6979286" y="668333"/>
            <a:chExt cx="1856851" cy="3691231"/>
          </a:xfrm>
        </p:grpSpPr>
        <p:grpSp>
          <p:nvGrpSpPr>
            <p:cNvPr id="3" name="Group 2"/>
            <p:cNvGrpSpPr/>
            <p:nvPr/>
          </p:nvGrpSpPr>
          <p:grpSpPr>
            <a:xfrm>
              <a:off x="6979286" y="668333"/>
              <a:ext cx="1856851" cy="3355475"/>
              <a:chOff x="6528069" y="1379025"/>
              <a:chExt cx="2352993" cy="4252043"/>
            </a:xfrm>
          </p:grpSpPr>
          <p:grpSp>
            <p:nvGrpSpPr>
              <p:cNvPr id="309" name="Group 308"/>
              <p:cNvGrpSpPr/>
              <p:nvPr/>
            </p:nvGrpSpPr>
            <p:grpSpPr>
              <a:xfrm>
                <a:off x="6528069" y="1379025"/>
                <a:ext cx="1568662" cy="4192588"/>
                <a:chOff x="7312400" y="1438480"/>
                <a:chExt cx="1568662" cy="4192588"/>
              </a:xfrm>
            </p:grpSpPr>
            <p:sp>
              <p:nvSpPr>
                <p:cNvPr id="310" name="Freeform 30"/>
                <p:cNvSpPr>
                  <a:spLocks noChangeArrowheads="1"/>
                </p:cNvSpPr>
                <p:nvPr/>
              </p:nvSpPr>
              <p:spPr bwMode="auto">
                <a:xfrm>
                  <a:off x="7318725" y="1438480"/>
                  <a:ext cx="1233424" cy="4178883"/>
                </a:xfrm>
                <a:custGeom>
                  <a:avLst/>
                  <a:gdLst>
                    <a:gd name="T0" fmla="*/ 12946939 w 1143000"/>
                    <a:gd name="T1" fmla="*/ 0 h 3873500"/>
                    <a:gd name="T2" fmla="*/ 0 w 1143000"/>
                    <a:gd name="T3" fmla="*/ 11065657 h 3873500"/>
                    <a:gd name="T4" fmla="*/ 0 w 1143000"/>
                    <a:gd name="T5" fmla="*/ 43831495 h 3873500"/>
                    <a:gd name="T6" fmla="*/ 12946939 w 1143000"/>
                    <a:gd name="T7" fmla="*/ 32693984 h 3873500"/>
                    <a:gd name="T8" fmla="*/ 12946939 w 1143000"/>
                    <a:gd name="T9" fmla="*/ 0 h 3873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3000"/>
                    <a:gd name="T16" fmla="*/ 0 h 3873500"/>
                    <a:gd name="T17" fmla="*/ 1143000 w 1143000"/>
                    <a:gd name="T18" fmla="*/ 3873500 h 3873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3000" h="3873500">
                      <a:moveTo>
                        <a:pt x="1143000" y="0"/>
                      </a:moveTo>
                      <a:lnTo>
                        <a:pt x="0" y="977900"/>
                      </a:lnTo>
                      <a:lnTo>
                        <a:pt x="0" y="3873500"/>
                      </a:lnTo>
                      <a:lnTo>
                        <a:pt x="1143000" y="2889250"/>
                      </a:lnTo>
                      <a:lnTo>
                        <a:pt x="114300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1" name="Freeform 31"/>
                <p:cNvSpPr>
                  <a:spLocks noChangeArrowheads="1"/>
                </p:cNvSpPr>
                <p:nvPr/>
              </p:nvSpPr>
              <p:spPr bwMode="auto">
                <a:xfrm>
                  <a:off x="7647638" y="1438480"/>
                  <a:ext cx="1233424" cy="4178883"/>
                </a:xfrm>
                <a:custGeom>
                  <a:avLst/>
                  <a:gdLst>
                    <a:gd name="T0" fmla="*/ 12946939 w 1143000"/>
                    <a:gd name="T1" fmla="*/ 0 h 3873500"/>
                    <a:gd name="T2" fmla="*/ 0 w 1143000"/>
                    <a:gd name="T3" fmla="*/ 11065657 h 3873500"/>
                    <a:gd name="T4" fmla="*/ 0 w 1143000"/>
                    <a:gd name="T5" fmla="*/ 43831495 h 3873500"/>
                    <a:gd name="T6" fmla="*/ 12946939 w 1143000"/>
                    <a:gd name="T7" fmla="*/ 32693984 h 3873500"/>
                    <a:gd name="T8" fmla="*/ 12946939 w 1143000"/>
                    <a:gd name="T9" fmla="*/ 0 h 3873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3000"/>
                    <a:gd name="T16" fmla="*/ 0 h 3873500"/>
                    <a:gd name="T17" fmla="*/ 1143000 w 1143000"/>
                    <a:gd name="T18" fmla="*/ 3873500 h 3873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3000" h="3873500">
                      <a:moveTo>
                        <a:pt x="1143000" y="0"/>
                      </a:moveTo>
                      <a:lnTo>
                        <a:pt x="0" y="977900"/>
                      </a:lnTo>
                      <a:lnTo>
                        <a:pt x="0" y="3873500"/>
                      </a:lnTo>
                      <a:lnTo>
                        <a:pt x="1143000" y="2889250"/>
                      </a:lnTo>
                      <a:lnTo>
                        <a:pt x="114300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2" name="Rectangle 36"/>
                <p:cNvSpPr>
                  <a:spLocks noChangeArrowheads="1"/>
                </p:cNvSpPr>
                <p:nvPr/>
              </p:nvSpPr>
              <p:spPr bwMode="auto">
                <a:xfrm>
                  <a:off x="7318725" y="2507448"/>
                  <a:ext cx="328913" cy="3123620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13" name="Freeform 37"/>
                <p:cNvSpPr>
                  <a:spLocks noChangeArrowheads="1"/>
                </p:cNvSpPr>
                <p:nvPr/>
              </p:nvSpPr>
              <p:spPr bwMode="auto">
                <a:xfrm>
                  <a:off x="7312400" y="1438480"/>
                  <a:ext cx="1568662" cy="1068968"/>
                </a:xfrm>
                <a:custGeom>
                  <a:avLst/>
                  <a:gdLst>
                    <a:gd name="T0" fmla="*/ 13001381 w 1454150"/>
                    <a:gd name="T1" fmla="*/ 0 h 990600"/>
                    <a:gd name="T2" fmla="*/ 16449267 w 1454150"/>
                    <a:gd name="T3" fmla="*/ 0 h 990600"/>
                    <a:gd name="T4" fmla="*/ 3519713 w 1454150"/>
                    <a:gd name="T5" fmla="*/ 11220682 h 990600"/>
                    <a:gd name="T6" fmla="*/ 0 w 1454150"/>
                    <a:gd name="T7" fmla="*/ 11148753 h 990600"/>
                    <a:gd name="T8" fmla="*/ 13001381 w 1454150"/>
                    <a:gd name="T9" fmla="*/ 0 h 990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4150"/>
                    <a:gd name="T16" fmla="*/ 0 h 990600"/>
                    <a:gd name="T17" fmla="*/ 1454150 w 1454150"/>
                    <a:gd name="T18" fmla="*/ 990600 h 9906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4150" h="990600">
                      <a:moveTo>
                        <a:pt x="1149350" y="0"/>
                      </a:moveTo>
                      <a:lnTo>
                        <a:pt x="1454150" y="0"/>
                      </a:lnTo>
                      <a:lnTo>
                        <a:pt x="311150" y="990600"/>
                      </a:lnTo>
                      <a:lnTo>
                        <a:pt x="0" y="984250"/>
                      </a:lnTo>
                      <a:lnTo>
                        <a:pt x="114935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" name="Group 1"/>
              <p:cNvGrpSpPr/>
              <p:nvPr/>
            </p:nvGrpSpPr>
            <p:grpSpPr>
              <a:xfrm>
                <a:off x="7312400" y="1438480"/>
                <a:ext cx="1568662" cy="4192588"/>
                <a:chOff x="7312400" y="1438480"/>
                <a:chExt cx="1568662" cy="4192588"/>
              </a:xfrm>
            </p:grpSpPr>
            <p:sp>
              <p:nvSpPr>
                <p:cNvPr id="26" name="Freeform 30"/>
                <p:cNvSpPr>
                  <a:spLocks noChangeArrowheads="1"/>
                </p:cNvSpPr>
                <p:nvPr/>
              </p:nvSpPr>
              <p:spPr bwMode="auto">
                <a:xfrm>
                  <a:off x="7318725" y="1438480"/>
                  <a:ext cx="1233424" cy="4178883"/>
                </a:xfrm>
                <a:custGeom>
                  <a:avLst/>
                  <a:gdLst>
                    <a:gd name="T0" fmla="*/ 12946939 w 1143000"/>
                    <a:gd name="T1" fmla="*/ 0 h 3873500"/>
                    <a:gd name="T2" fmla="*/ 0 w 1143000"/>
                    <a:gd name="T3" fmla="*/ 11065657 h 3873500"/>
                    <a:gd name="T4" fmla="*/ 0 w 1143000"/>
                    <a:gd name="T5" fmla="*/ 43831495 h 3873500"/>
                    <a:gd name="T6" fmla="*/ 12946939 w 1143000"/>
                    <a:gd name="T7" fmla="*/ 32693984 h 3873500"/>
                    <a:gd name="T8" fmla="*/ 12946939 w 1143000"/>
                    <a:gd name="T9" fmla="*/ 0 h 3873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3000"/>
                    <a:gd name="T16" fmla="*/ 0 h 3873500"/>
                    <a:gd name="T17" fmla="*/ 1143000 w 1143000"/>
                    <a:gd name="T18" fmla="*/ 3873500 h 3873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3000" h="3873500">
                      <a:moveTo>
                        <a:pt x="1143000" y="0"/>
                      </a:moveTo>
                      <a:lnTo>
                        <a:pt x="0" y="977900"/>
                      </a:lnTo>
                      <a:lnTo>
                        <a:pt x="0" y="3873500"/>
                      </a:lnTo>
                      <a:lnTo>
                        <a:pt x="1143000" y="2889250"/>
                      </a:lnTo>
                      <a:lnTo>
                        <a:pt x="114300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31"/>
                <p:cNvSpPr>
                  <a:spLocks noChangeArrowheads="1"/>
                </p:cNvSpPr>
                <p:nvPr/>
              </p:nvSpPr>
              <p:spPr bwMode="auto">
                <a:xfrm>
                  <a:off x="7647638" y="1438480"/>
                  <a:ext cx="1233424" cy="4178883"/>
                </a:xfrm>
                <a:custGeom>
                  <a:avLst/>
                  <a:gdLst>
                    <a:gd name="T0" fmla="*/ 12946939 w 1143000"/>
                    <a:gd name="T1" fmla="*/ 0 h 3873500"/>
                    <a:gd name="T2" fmla="*/ 0 w 1143000"/>
                    <a:gd name="T3" fmla="*/ 11065657 h 3873500"/>
                    <a:gd name="T4" fmla="*/ 0 w 1143000"/>
                    <a:gd name="T5" fmla="*/ 43831495 h 3873500"/>
                    <a:gd name="T6" fmla="*/ 12946939 w 1143000"/>
                    <a:gd name="T7" fmla="*/ 32693984 h 3873500"/>
                    <a:gd name="T8" fmla="*/ 12946939 w 1143000"/>
                    <a:gd name="T9" fmla="*/ 0 h 38735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143000"/>
                    <a:gd name="T16" fmla="*/ 0 h 3873500"/>
                    <a:gd name="T17" fmla="*/ 1143000 w 1143000"/>
                    <a:gd name="T18" fmla="*/ 3873500 h 38735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143000" h="3873500">
                      <a:moveTo>
                        <a:pt x="1143000" y="0"/>
                      </a:moveTo>
                      <a:lnTo>
                        <a:pt x="0" y="977900"/>
                      </a:lnTo>
                      <a:lnTo>
                        <a:pt x="0" y="3873500"/>
                      </a:lnTo>
                      <a:lnTo>
                        <a:pt x="1143000" y="2889250"/>
                      </a:lnTo>
                      <a:lnTo>
                        <a:pt x="1143000" y="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Rectangle 36"/>
                <p:cNvSpPr>
                  <a:spLocks noChangeArrowheads="1"/>
                </p:cNvSpPr>
                <p:nvPr/>
              </p:nvSpPr>
              <p:spPr bwMode="auto">
                <a:xfrm>
                  <a:off x="7318725" y="2507448"/>
                  <a:ext cx="328913" cy="3123620"/>
                </a:xfrm>
                <a:prstGeom prst="rect">
                  <a:avLst/>
                </a:prstGeom>
                <a:solidFill>
                  <a:srgbClr val="FFFF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37"/>
                <p:cNvSpPr>
                  <a:spLocks noChangeArrowheads="1"/>
                </p:cNvSpPr>
                <p:nvPr/>
              </p:nvSpPr>
              <p:spPr bwMode="auto">
                <a:xfrm>
                  <a:off x="7312400" y="1438480"/>
                  <a:ext cx="1568662" cy="1068968"/>
                </a:xfrm>
                <a:custGeom>
                  <a:avLst/>
                  <a:gdLst>
                    <a:gd name="T0" fmla="*/ 13001381 w 1454150"/>
                    <a:gd name="T1" fmla="*/ 0 h 990600"/>
                    <a:gd name="T2" fmla="*/ 16449267 w 1454150"/>
                    <a:gd name="T3" fmla="*/ 0 h 990600"/>
                    <a:gd name="T4" fmla="*/ 3519713 w 1454150"/>
                    <a:gd name="T5" fmla="*/ 11220682 h 990600"/>
                    <a:gd name="T6" fmla="*/ 0 w 1454150"/>
                    <a:gd name="T7" fmla="*/ 11148753 h 990600"/>
                    <a:gd name="T8" fmla="*/ 13001381 w 1454150"/>
                    <a:gd name="T9" fmla="*/ 0 h 99060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454150"/>
                    <a:gd name="T16" fmla="*/ 0 h 990600"/>
                    <a:gd name="T17" fmla="*/ 1454150 w 1454150"/>
                    <a:gd name="T18" fmla="*/ 990600 h 99060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454150" h="990600">
                      <a:moveTo>
                        <a:pt x="1149350" y="0"/>
                      </a:moveTo>
                      <a:lnTo>
                        <a:pt x="1454150" y="0"/>
                      </a:lnTo>
                      <a:lnTo>
                        <a:pt x="311150" y="990600"/>
                      </a:lnTo>
                      <a:lnTo>
                        <a:pt x="0" y="984250"/>
                      </a:lnTo>
                      <a:lnTo>
                        <a:pt x="1149350" y="0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aphicFrame>
          <p:nvGraphicFramePr>
            <p:cNvPr id="3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10751129"/>
                </p:ext>
              </p:extLst>
            </p:nvPr>
          </p:nvGraphicFramePr>
          <p:xfrm>
            <a:off x="7598236" y="4030158"/>
            <a:ext cx="338495" cy="3294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139700" imgH="139700" progId="Equation.DSMT4">
                    <p:embed/>
                  </p:oleObj>
                </mc:Choice>
                <mc:Fallback>
                  <p:oleObj name="Equation" r:id="rId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98236" y="4030158"/>
                          <a:ext cx="338495" cy="3294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63505611"/>
                </p:ext>
              </p:extLst>
            </p:nvPr>
          </p:nvGraphicFramePr>
          <p:xfrm>
            <a:off x="7074768" y="4102101"/>
            <a:ext cx="338138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" imgW="139700" imgH="101600" progId="Equation.DSMT4">
                    <p:embed/>
                  </p:oleObj>
                </mc:Choice>
                <mc:Fallback>
                  <p:oleObj name="Equation" r:id="rId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074768" y="4102101"/>
                          <a:ext cx="338138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1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6066067"/>
                </p:ext>
              </p:extLst>
            </p:nvPr>
          </p:nvGraphicFramePr>
          <p:xfrm>
            <a:off x="8152631" y="2150558"/>
            <a:ext cx="338495" cy="3294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39700" imgH="139700" progId="Equation.DSMT4">
                    <p:embed/>
                  </p:oleObj>
                </mc:Choice>
                <mc:Fallback>
                  <p:oleObj name="Equation" r:id="rId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52631" y="2150558"/>
                          <a:ext cx="338495" cy="3294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3577589"/>
                </p:ext>
              </p:extLst>
            </p:nvPr>
          </p:nvGraphicFramePr>
          <p:xfrm>
            <a:off x="7273895" y="2242128"/>
            <a:ext cx="338138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39700" imgH="101600" progId="Equation.DSMT4">
                    <p:embed/>
                  </p:oleObj>
                </mc:Choice>
                <mc:Fallback>
                  <p:oleObj name="Equation" r:id="rId7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273895" y="2242128"/>
                          <a:ext cx="338138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" name="Group 10"/>
          <p:cNvGrpSpPr/>
          <p:nvPr/>
        </p:nvGrpSpPr>
        <p:grpSpPr>
          <a:xfrm>
            <a:off x="7578794" y="4013919"/>
            <a:ext cx="920331" cy="2420010"/>
            <a:chOff x="5232400" y="2952090"/>
            <a:chExt cx="1192362" cy="3135315"/>
          </a:xfrm>
        </p:grpSpPr>
        <p:sp>
          <p:nvSpPr>
            <p:cNvPr id="316" name="Rectangle 315"/>
            <p:cNvSpPr/>
            <p:nvPr/>
          </p:nvSpPr>
          <p:spPr>
            <a:xfrm>
              <a:off x="6098967" y="2952090"/>
              <a:ext cx="277962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24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4649262"/>
                </p:ext>
              </p:extLst>
            </p:nvPr>
          </p:nvGraphicFramePr>
          <p:xfrm>
            <a:off x="6086267" y="4343401"/>
            <a:ext cx="338495" cy="3294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" imgW="139700" imgH="139700" progId="Equation.DSMT4">
                    <p:embed/>
                  </p:oleObj>
                </mc:Choice>
                <mc:Fallback>
                  <p:oleObj name="Equation" r:id="rId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086267" y="4343401"/>
                          <a:ext cx="338495" cy="3294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14" name="Rectangle 313"/>
            <p:cNvSpPr/>
            <p:nvPr/>
          </p:nvSpPr>
          <p:spPr>
            <a:xfrm>
              <a:off x="5245100" y="2952090"/>
              <a:ext cx="277962" cy="3135315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aphicFrame>
          <p:nvGraphicFramePr>
            <p:cNvPr id="3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97311318"/>
                </p:ext>
              </p:extLst>
            </p:nvPr>
          </p:nvGraphicFramePr>
          <p:xfrm>
            <a:off x="5232400" y="4425950"/>
            <a:ext cx="338138" cy="241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139700" imgH="101600" progId="Equation.DSMT4">
                    <p:embed/>
                  </p:oleObj>
                </mc:Choice>
                <mc:Fallback>
                  <p:oleObj name="Equation" r:id="rId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2400" y="4425950"/>
                          <a:ext cx="338138" cy="2413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5" name="TextBox 324"/>
          <p:cNvSpPr txBox="1"/>
          <p:nvPr/>
        </p:nvSpPr>
        <p:spPr>
          <a:xfrm>
            <a:off x="550745" y="1987067"/>
            <a:ext cx="6391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Assuming the plates </a:t>
            </a:r>
            <a:r>
              <a:rPr lang="en-US" sz="2000" dirty="0">
                <a:latin typeface="Times New Roman"/>
                <a:cs typeface="Times New Roman"/>
              </a:rPr>
              <a:t>are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very close together</a:t>
            </a:r>
            <a:r>
              <a:rPr lang="en-US" sz="2000" dirty="0">
                <a:latin typeface="Times New Roman"/>
                <a:cs typeface="Times New Roman"/>
              </a:rPr>
              <a:t> (in comparison to their plate area), we can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approximate them as infinite conducting sheets</a:t>
            </a:r>
            <a:r>
              <a:rPr lang="en-US" sz="2000" dirty="0">
                <a:latin typeface="Times New Roman"/>
                <a:cs typeface="Times New Roman"/>
              </a:rPr>
              <a:t>.  If we do that,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yields: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26" name="TextBox 325"/>
          <p:cNvSpPr txBox="1"/>
          <p:nvPr/>
        </p:nvSpPr>
        <p:spPr>
          <a:xfrm>
            <a:off x="6673869" y="3860030"/>
            <a:ext cx="867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Times New Roman"/>
                <a:cs typeface="Times New Roman"/>
              </a:rPr>
              <a:t>from side</a:t>
            </a:r>
          </a:p>
        </p:txBody>
      </p: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5995583"/>
              </p:ext>
            </p:extLst>
          </p:nvPr>
        </p:nvGraphicFramePr>
        <p:xfrm>
          <a:off x="3379788" y="1402832"/>
          <a:ext cx="2349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9700" imgH="139700" progId="Equation.DSMT4">
                  <p:embed/>
                </p:oleObj>
              </mc:Choice>
              <mc:Fallback>
                <p:oleObj name="Equation" r:id="rId10" imgW="1397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79788" y="1402832"/>
                        <a:ext cx="234950" cy="23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Rectangle 35"/>
          <p:cNvSpPr/>
          <p:nvPr/>
        </p:nvSpPr>
        <p:spPr>
          <a:xfrm>
            <a:off x="8059495" y="4648275"/>
            <a:ext cx="315737" cy="263599"/>
          </a:xfrm>
          <a:prstGeom prst="rect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7901836"/>
              </p:ext>
            </p:extLst>
          </p:nvPr>
        </p:nvGraphicFramePr>
        <p:xfrm>
          <a:off x="7884046" y="4352479"/>
          <a:ext cx="221476" cy="2957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39700" imgH="190500" progId="Equation.DSMT4">
                  <p:embed/>
                </p:oleObj>
              </mc:Choice>
              <mc:Fallback>
                <p:oleObj name="Equation" r:id="rId12" imgW="139700" imgH="1905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4046" y="4352479"/>
                        <a:ext cx="221476" cy="2957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Straight Arrow Connector 39"/>
          <p:cNvCxnSpPr/>
          <p:nvPr/>
        </p:nvCxnSpPr>
        <p:spPr>
          <a:xfrm flipH="1">
            <a:off x="7820174" y="4780075"/>
            <a:ext cx="41768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Parallel Plates and a Bit of Trickery</a:t>
            </a:r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0531145"/>
              </p:ext>
            </p:extLst>
          </p:nvPr>
        </p:nvGraphicFramePr>
        <p:xfrm>
          <a:off x="2281238" y="3144838"/>
          <a:ext cx="2424112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447800" imgH="1155700" progId="Equation.DSMT4">
                  <p:embed/>
                </p:oleObj>
              </mc:Choice>
              <mc:Fallback>
                <p:oleObj name="Equation" r:id="rId14" imgW="1447800" imgH="1155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281238" y="3144838"/>
                        <a:ext cx="2424112" cy="194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Box 41"/>
          <p:cNvSpPr txBox="1"/>
          <p:nvPr/>
        </p:nvSpPr>
        <p:spPr>
          <a:xfrm>
            <a:off x="550745" y="5138610"/>
            <a:ext cx="65358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But an intrepid observer </a:t>
            </a:r>
            <a:r>
              <a:rPr lang="en-US" sz="2000" dirty="0">
                <a:latin typeface="Times New Roman"/>
                <a:cs typeface="Times New Roman"/>
              </a:rPr>
              <a:t>will undoubtedly notice that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THIS IS THE SAME FUNCTION we got for a </a:t>
            </a:r>
            <a:r>
              <a:rPr lang="en-US" sz="2800" dirty="0">
                <a:solidFill>
                  <a:srgbClr val="0000FF"/>
                </a:solidFill>
                <a:latin typeface="Times New Roman"/>
                <a:cs typeface="Times New Roman"/>
              </a:rPr>
              <a:t>SINGLE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infinite sheet </a:t>
            </a:r>
            <a:r>
              <a:rPr lang="en-US" sz="2000" dirty="0">
                <a:latin typeface="Times New Roman"/>
                <a:cs typeface="Times New Roman"/>
              </a:rPr>
              <a:t>. . . so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how can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that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be </a:t>
            </a:r>
            <a:r>
              <a:rPr lang="en-US" sz="2000" dirty="0">
                <a:latin typeface="Times New Roman"/>
                <a:cs typeface="Times New Roman"/>
              </a:rPr>
              <a:t>(‘cause there’s two sheets here!)?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5" name="Freeform 44"/>
          <p:cNvSpPr/>
          <p:nvPr/>
        </p:nvSpPr>
        <p:spPr>
          <a:xfrm>
            <a:off x="7558704" y="3937719"/>
            <a:ext cx="281084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reeform 45"/>
          <p:cNvSpPr/>
          <p:nvPr/>
        </p:nvSpPr>
        <p:spPr>
          <a:xfrm>
            <a:off x="8218041" y="3937719"/>
            <a:ext cx="281084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 46"/>
          <p:cNvSpPr/>
          <p:nvPr/>
        </p:nvSpPr>
        <p:spPr>
          <a:xfrm rot="10800000">
            <a:off x="8203934" y="6350913"/>
            <a:ext cx="281084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 47"/>
          <p:cNvSpPr/>
          <p:nvPr/>
        </p:nvSpPr>
        <p:spPr>
          <a:xfrm rot="10800000">
            <a:off x="7548974" y="6357729"/>
            <a:ext cx="281084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8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29"/>
            </p:par>
          </p:childTnLst>
        </p:cTn>
      </p:par>
    </p:tnLst>
    <p:bldLst>
      <p:bldP spid="325" grpId="0"/>
      <p:bldP spid="36" grpId="0" animBg="1"/>
      <p:bldP spid="4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40.)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325" name="TextBox 324"/>
          <p:cNvSpPr txBox="1"/>
          <p:nvPr/>
        </p:nvSpPr>
        <p:spPr>
          <a:xfrm>
            <a:off x="436446" y="565338"/>
            <a:ext cx="5094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The trickiness is, </a:t>
            </a:r>
            <a:r>
              <a:rPr lang="en-US" sz="2000" dirty="0">
                <a:latin typeface="Times New Roman"/>
                <a:cs typeface="Times New Roman"/>
              </a:rPr>
              <a:t>again, in the definition of     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36445" y="5168851"/>
            <a:ext cx="65358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In other words,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Gauss’s Law </a:t>
            </a:r>
            <a:r>
              <a:rPr lang="en-US" sz="2000" dirty="0">
                <a:latin typeface="Times New Roman"/>
                <a:cs typeface="Times New Roman"/>
              </a:rPr>
              <a:t>will still worked, but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charge density function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will be altered </a:t>
            </a:r>
            <a:r>
              <a:rPr lang="en-US" sz="2000" dirty="0">
                <a:latin typeface="Times New Roman"/>
                <a:cs typeface="Times New Roman"/>
              </a:rPr>
              <a:t>from the original situation.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37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7766653"/>
              </p:ext>
            </p:extLst>
          </p:nvPr>
        </p:nvGraphicFramePr>
        <p:xfrm>
          <a:off x="5069998" y="658896"/>
          <a:ext cx="234950" cy="23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069998" y="658896"/>
                        <a:ext cx="234950" cy="23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645829"/>
              </p:ext>
            </p:extLst>
          </p:nvPr>
        </p:nvGraphicFramePr>
        <p:xfrm>
          <a:off x="7947846" y="3072146"/>
          <a:ext cx="301625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77800" imgH="203200" progId="Equation.DSMT4">
                  <p:embed/>
                </p:oleObj>
              </mc:Choice>
              <mc:Fallback>
                <p:oleObj name="Equation" r:id="rId4" imgW="1778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7846" y="3072146"/>
                        <a:ext cx="301625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TextBox 116"/>
          <p:cNvSpPr txBox="1"/>
          <p:nvPr/>
        </p:nvSpPr>
        <p:spPr>
          <a:xfrm>
            <a:off x="436445" y="1250254"/>
            <a:ext cx="6283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If you start </a:t>
            </a:r>
            <a:r>
              <a:rPr lang="en-US" sz="2000" dirty="0">
                <a:latin typeface="Times New Roman"/>
                <a:cs typeface="Times New Roman"/>
              </a:rPr>
              <a:t>with a sheet that has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charge density     </a:t>
            </a:r>
            <a:r>
              <a:rPr lang="en-US" sz="2000" dirty="0">
                <a:latin typeface="Times New Roman"/>
                <a:cs typeface="Times New Roman"/>
              </a:rPr>
              <a:t>on it, then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bring</a:t>
            </a:r>
            <a:r>
              <a:rPr lang="en-US" sz="2000" dirty="0">
                <a:latin typeface="Times New Roman"/>
                <a:cs typeface="Times New Roman"/>
              </a:rPr>
              <a:t>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similar</a:t>
            </a:r>
            <a:r>
              <a:rPr lang="en-US" sz="2000" dirty="0">
                <a:latin typeface="Times New Roman"/>
                <a:cs typeface="Times New Roman"/>
              </a:rPr>
              <a:t>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but oppositely charged plate in</a:t>
            </a:r>
            <a:r>
              <a:rPr lang="en-US" sz="2000" dirty="0">
                <a:latin typeface="Times New Roman"/>
                <a:cs typeface="Times New Roman"/>
              </a:rPr>
              <a:t> parallel to it, what’s going to happen to the original plate?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136" name="Object 1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001813"/>
              </p:ext>
            </p:extLst>
          </p:nvPr>
        </p:nvGraphicFramePr>
        <p:xfrm>
          <a:off x="5437188" y="1320800"/>
          <a:ext cx="300037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77800" imgH="203200" progId="Equation.DSMT4">
                  <p:embed/>
                </p:oleObj>
              </mc:Choice>
              <mc:Fallback>
                <p:oleObj name="Equation" r:id="rId6" imgW="1778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37188" y="1320800"/>
                        <a:ext cx="300037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8" name="TextBox 157"/>
          <p:cNvSpPr txBox="1"/>
          <p:nvPr/>
        </p:nvSpPr>
        <p:spPr>
          <a:xfrm>
            <a:off x="436445" y="2415256"/>
            <a:ext cx="62834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Electrons in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original plate </a:t>
            </a:r>
            <a:r>
              <a:rPr lang="en-US" sz="2000" dirty="0">
                <a:latin typeface="Times New Roman"/>
                <a:cs typeface="Times New Roman"/>
              </a:rPr>
              <a:t>will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migrate away from the negative charge </a:t>
            </a:r>
            <a:r>
              <a:rPr lang="en-US" sz="2000" dirty="0">
                <a:latin typeface="Times New Roman"/>
                <a:cs typeface="Times New Roman"/>
              </a:rPr>
              <a:t>on the encroaching plate,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leaving the original plate’s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inside surface MORE ELECTRICALLY POSITIVE </a:t>
            </a:r>
            <a:r>
              <a:rPr lang="en-US" sz="2000" dirty="0">
                <a:latin typeface="Times New Roman"/>
                <a:cs typeface="Times New Roman"/>
              </a:rPr>
              <a:t>than it had been (and as that happens,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more negative charge </a:t>
            </a:r>
            <a:r>
              <a:rPr lang="en-US" sz="2000" dirty="0">
                <a:latin typeface="Times New Roman"/>
                <a:cs typeface="Times New Roman"/>
              </a:rPr>
              <a:t>will be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drawn</a:t>
            </a:r>
            <a:r>
              <a:rPr lang="en-US" sz="2000" dirty="0">
                <a:latin typeface="Times New Roman"/>
                <a:cs typeface="Times New Roman"/>
              </a:rPr>
              <a:t> to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inside surface of</a:t>
            </a:r>
            <a:r>
              <a:rPr lang="en-US" sz="2000" dirty="0">
                <a:latin typeface="Times New Roman"/>
                <a:cs typeface="Times New Roman"/>
              </a:rPr>
              <a:t>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encroaching plate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keeping the charge distributions equal and opposite</a:t>
            </a:r>
            <a:r>
              <a:rPr lang="en-US" sz="2000" dirty="0">
                <a:latin typeface="Times New Roman"/>
                <a:cs typeface="Times New Roman"/>
              </a:rPr>
              <a:t>).  In other words, it’s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plate charge density </a:t>
            </a:r>
            <a:r>
              <a:rPr lang="en-US" sz="2000" dirty="0">
                <a:latin typeface="Times New Roman"/>
                <a:cs typeface="Times New Roman"/>
              </a:rPr>
              <a:t>will have changed to a new value     .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8086451" y="331063"/>
            <a:ext cx="632591" cy="2857438"/>
            <a:chOff x="8086451" y="331063"/>
            <a:chExt cx="632591" cy="2857438"/>
          </a:xfrm>
        </p:grpSpPr>
        <p:sp>
          <p:nvSpPr>
            <p:cNvPr id="43" name="Rectangle 42"/>
            <p:cNvSpPr/>
            <p:nvPr/>
          </p:nvSpPr>
          <p:spPr>
            <a:xfrm>
              <a:off x="8226013" y="331063"/>
              <a:ext cx="335658" cy="285743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8539416" y="449818"/>
              <a:ext cx="179626" cy="2622328"/>
              <a:chOff x="8149111" y="548171"/>
              <a:chExt cx="197094" cy="2877341"/>
            </a:xfrm>
          </p:grpSpPr>
          <p:graphicFrame>
            <p:nvGraphicFramePr>
              <p:cNvPr id="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11814954"/>
                  </p:ext>
                </p:extLst>
              </p:nvPr>
            </p:nvGraphicFramePr>
            <p:xfrm>
              <a:off x="8149111" y="548171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8" imgW="139700" imgH="139700" progId="Equation.DSMT4">
                      <p:embed/>
                    </p:oleObj>
                  </mc:Choice>
                  <mc:Fallback>
                    <p:oleObj name="Equation" r:id="rId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548171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7602824"/>
                  </p:ext>
                </p:extLst>
              </p:nvPr>
            </p:nvGraphicFramePr>
            <p:xfrm>
              <a:off x="8149111" y="883698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0" imgW="139700" imgH="139700" progId="Equation.DSMT4">
                      <p:embed/>
                    </p:oleObj>
                  </mc:Choice>
                  <mc:Fallback>
                    <p:oleObj name="Equation" r:id="rId1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883698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8997553"/>
                  </p:ext>
                </p:extLst>
              </p:nvPr>
            </p:nvGraphicFramePr>
            <p:xfrm>
              <a:off x="8149111" y="1219225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1" imgW="139700" imgH="139700" progId="Equation.DSMT4">
                      <p:embed/>
                    </p:oleObj>
                  </mc:Choice>
                  <mc:Fallback>
                    <p:oleObj name="Equation" r:id="rId1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1219225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9406385"/>
                  </p:ext>
                </p:extLst>
              </p:nvPr>
            </p:nvGraphicFramePr>
            <p:xfrm>
              <a:off x="8149111" y="1554752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2" imgW="139700" imgH="139700" progId="Equation.DSMT4">
                      <p:embed/>
                    </p:oleObj>
                  </mc:Choice>
                  <mc:Fallback>
                    <p:oleObj name="Equation" r:id="rId1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1554752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02170381"/>
                  </p:ext>
                </p:extLst>
              </p:nvPr>
            </p:nvGraphicFramePr>
            <p:xfrm>
              <a:off x="8149111" y="1890279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3" imgW="139700" imgH="139700" progId="Equation.DSMT4">
                      <p:embed/>
                    </p:oleObj>
                  </mc:Choice>
                  <mc:Fallback>
                    <p:oleObj name="Equation" r:id="rId1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1890279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8871469"/>
                  </p:ext>
                </p:extLst>
              </p:nvPr>
            </p:nvGraphicFramePr>
            <p:xfrm>
              <a:off x="8149111" y="2225806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4" imgW="139700" imgH="139700" progId="Equation.DSMT4">
                      <p:embed/>
                    </p:oleObj>
                  </mc:Choice>
                  <mc:Fallback>
                    <p:oleObj name="Equation" r:id="rId1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2225806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6843017"/>
                  </p:ext>
                </p:extLst>
              </p:nvPr>
            </p:nvGraphicFramePr>
            <p:xfrm>
              <a:off x="8149111" y="2561333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5" imgW="139700" imgH="139700" progId="Equation.DSMT4">
                      <p:embed/>
                    </p:oleObj>
                  </mc:Choice>
                  <mc:Fallback>
                    <p:oleObj name="Equation" r:id="rId1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2561333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63447625"/>
                  </p:ext>
                </p:extLst>
              </p:nvPr>
            </p:nvGraphicFramePr>
            <p:xfrm>
              <a:off x="8149111" y="2896860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6" imgW="139700" imgH="139700" progId="Equation.DSMT4">
                      <p:embed/>
                    </p:oleObj>
                  </mc:Choice>
                  <mc:Fallback>
                    <p:oleObj name="Equation" r:id="rId1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2896860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0407224"/>
                  </p:ext>
                </p:extLst>
              </p:nvPr>
            </p:nvGraphicFramePr>
            <p:xfrm>
              <a:off x="8149111" y="3232387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7" imgW="139700" imgH="139700" progId="Equation.DSMT4">
                      <p:embed/>
                    </p:oleObj>
                  </mc:Choice>
                  <mc:Fallback>
                    <p:oleObj name="Equation" r:id="rId17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3232387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26" name="Group 125"/>
            <p:cNvGrpSpPr/>
            <p:nvPr/>
          </p:nvGrpSpPr>
          <p:grpSpPr>
            <a:xfrm>
              <a:off x="8086451" y="443649"/>
              <a:ext cx="179626" cy="2622328"/>
              <a:chOff x="8149111" y="548171"/>
              <a:chExt cx="197094" cy="2877341"/>
            </a:xfrm>
          </p:grpSpPr>
          <p:graphicFrame>
            <p:nvGraphicFramePr>
              <p:cNvPr id="12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11814954"/>
                  </p:ext>
                </p:extLst>
              </p:nvPr>
            </p:nvGraphicFramePr>
            <p:xfrm>
              <a:off x="8149111" y="548171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8" imgW="139700" imgH="139700" progId="Equation.DSMT4">
                      <p:embed/>
                    </p:oleObj>
                  </mc:Choice>
                  <mc:Fallback>
                    <p:oleObj name="Equation" r:id="rId18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548171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77602824"/>
                  </p:ext>
                </p:extLst>
              </p:nvPr>
            </p:nvGraphicFramePr>
            <p:xfrm>
              <a:off x="8149111" y="883698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19" imgW="139700" imgH="139700" progId="Equation.DSMT4">
                      <p:embed/>
                    </p:oleObj>
                  </mc:Choice>
                  <mc:Fallback>
                    <p:oleObj name="Equation" r:id="rId19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883698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2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78997553"/>
                  </p:ext>
                </p:extLst>
              </p:nvPr>
            </p:nvGraphicFramePr>
            <p:xfrm>
              <a:off x="8149111" y="1219225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0" imgW="139700" imgH="139700" progId="Equation.DSMT4">
                      <p:embed/>
                    </p:oleObj>
                  </mc:Choice>
                  <mc:Fallback>
                    <p:oleObj name="Equation" r:id="rId20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1219225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19406385"/>
                  </p:ext>
                </p:extLst>
              </p:nvPr>
            </p:nvGraphicFramePr>
            <p:xfrm>
              <a:off x="8149111" y="1554752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1" imgW="139700" imgH="139700" progId="Equation.DSMT4">
                      <p:embed/>
                    </p:oleObj>
                  </mc:Choice>
                  <mc:Fallback>
                    <p:oleObj name="Equation" r:id="rId21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1554752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02170381"/>
                  </p:ext>
                </p:extLst>
              </p:nvPr>
            </p:nvGraphicFramePr>
            <p:xfrm>
              <a:off x="8149111" y="1890279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2" imgW="139700" imgH="139700" progId="Equation.DSMT4">
                      <p:embed/>
                    </p:oleObj>
                  </mc:Choice>
                  <mc:Fallback>
                    <p:oleObj name="Equation" r:id="rId22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1890279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58871469"/>
                  </p:ext>
                </p:extLst>
              </p:nvPr>
            </p:nvGraphicFramePr>
            <p:xfrm>
              <a:off x="8149111" y="2225806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3" imgW="139700" imgH="139700" progId="Equation.DSMT4">
                      <p:embed/>
                    </p:oleObj>
                  </mc:Choice>
                  <mc:Fallback>
                    <p:oleObj name="Equation" r:id="rId23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2225806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056843017"/>
                  </p:ext>
                </p:extLst>
              </p:nvPr>
            </p:nvGraphicFramePr>
            <p:xfrm>
              <a:off x="8149111" y="2561333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4" imgW="139700" imgH="139700" progId="Equation.DSMT4">
                      <p:embed/>
                    </p:oleObj>
                  </mc:Choice>
                  <mc:Fallback>
                    <p:oleObj name="Equation" r:id="rId24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2561333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63447625"/>
                  </p:ext>
                </p:extLst>
              </p:nvPr>
            </p:nvGraphicFramePr>
            <p:xfrm>
              <a:off x="8149111" y="2896860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5" imgW="139700" imgH="139700" progId="Equation.DSMT4">
                      <p:embed/>
                    </p:oleObj>
                  </mc:Choice>
                  <mc:Fallback>
                    <p:oleObj name="Equation" r:id="rId25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2896860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30407224"/>
                  </p:ext>
                </p:extLst>
              </p:nvPr>
            </p:nvGraphicFramePr>
            <p:xfrm>
              <a:off x="8149111" y="3232387"/>
              <a:ext cx="197094" cy="193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6" imgW="139700" imgH="139700" progId="Equation.DSMT4">
                      <p:embed/>
                    </p:oleObj>
                  </mc:Choice>
                  <mc:Fallback>
                    <p:oleObj name="Equation" r:id="rId26" imgW="139700" imgH="1397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149111" y="3232387"/>
                            <a:ext cx="197094" cy="19312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10" name="Group 9"/>
          <p:cNvGrpSpPr/>
          <p:nvPr/>
        </p:nvGrpSpPr>
        <p:grpSpPr>
          <a:xfrm>
            <a:off x="7086600" y="331063"/>
            <a:ext cx="642381" cy="2857438"/>
            <a:chOff x="7086600" y="331063"/>
            <a:chExt cx="642381" cy="2857438"/>
          </a:xfrm>
        </p:grpSpPr>
        <p:sp>
          <p:nvSpPr>
            <p:cNvPr id="137" name="Rectangle 136"/>
            <p:cNvSpPr/>
            <p:nvPr/>
          </p:nvSpPr>
          <p:spPr>
            <a:xfrm>
              <a:off x="7231280" y="331063"/>
              <a:ext cx="335658" cy="2857438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7549577" y="490892"/>
              <a:ext cx="179404" cy="2560961"/>
              <a:chOff x="8010525" y="593240"/>
              <a:chExt cx="196850" cy="2810007"/>
            </a:xfrm>
          </p:grpSpPr>
          <p:graphicFrame>
            <p:nvGraphicFramePr>
              <p:cNvPr id="169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945652"/>
                  </p:ext>
                </p:extLst>
              </p:nvPr>
            </p:nvGraphicFramePr>
            <p:xfrm>
              <a:off x="8010525" y="59324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7" imgW="139700" imgH="101600" progId="Equation.DSMT4">
                      <p:embed/>
                    </p:oleObj>
                  </mc:Choice>
                  <mc:Fallback>
                    <p:oleObj name="Equation" r:id="rId27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59324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9623973"/>
                  </p:ext>
                </p:extLst>
              </p:nvPr>
            </p:nvGraphicFramePr>
            <p:xfrm>
              <a:off x="8010525" y="92683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29" imgW="139700" imgH="101600" progId="Equation.DSMT4">
                      <p:embed/>
                    </p:oleObj>
                  </mc:Choice>
                  <mc:Fallback>
                    <p:oleObj name="Equation" r:id="rId29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92683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0244496"/>
                  </p:ext>
                </p:extLst>
              </p:nvPr>
            </p:nvGraphicFramePr>
            <p:xfrm>
              <a:off x="8010525" y="126042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0" imgW="139700" imgH="101600" progId="Equation.DSMT4">
                      <p:embed/>
                    </p:oleObj>
                  </mc:Choice>
                  <mc:Fallback>
                    <p:oleObj name="Equation" r:id="rId30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126042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0490873"/>
                  </p:ext>
                </p:extLst>
              </p:nvPr>
            </p:nvGraphicFramePr>
            <p:xfrm>
              <a:off x="8010525" y="159401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1" imgW="139700" imgH="101600" progId="Equation.DSMT4">
                      <p:embed/>
                    </p:oleObj>
                  </mc:Choice>
                  <mc:Fallback>
                    <p:oleObj name="Equation" r:id="rId31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159401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59417535"/>
                  </p:ext>
                </p:extLst>
              </p:nvPr>
            </p:nvGraphicFramePr>
            <p:xfrm>
              <a:off x="8010525" y="192760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2" imgW="139700" imgH="101600" progId="Equation.DSMT4">
                      <p:embed/>
                    </p:oleObj>
                  </mc:Choice>
                  <mc:Fallback>
                    <p:oleObj name="Equation" r:id="rId32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192760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99933276"/>
                  </p:ext>
                </p:extLst>
              </p:nvPr>
            </p:nvGraphicFramePr>
            <p:xfrm>
              <a:off x="8010525" y="226119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3" imgW="139700" imgH="101600" progId="Equation.DSMT4">
                      <p:embed/>
                    </p:oleObj>
                  </mc:Choice>
                  <mc:Fallback>
                    <p:oleObj name="Equation" r:id="rId33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226119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7027199"/>
                  </p:ext>
                </p:extLst>
              </p:nvPr>
            </p:nvGraphicFramePr>
            <p:xfrm>
              <a:off x="8010525" y="259478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4" imgW="139700" imgH="101600" progId="Equation.DSMT4">
                      <p:embed/>
                    </p:oleObj>
                  </mc:Choice>
                  <mc:Fallback>
                    <p:oleObj name="Equation" r:id="rId34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259478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446977"/>
                  </p:ext>
                </p:extLst>
              </p:nvPr>
            </p:nvGraphicFramePr>
            <p:xfrm>
              <a:off x="8010525" y="292837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5" imgW="139700" imgH="101600" progId="Equation.DSMT4">
                      <p:embed/>
                    </p:oleObj>
                  </mc:Choice>
                  <mc:Fallback>
                    <p:oleObj name="Equation" r:id="rId35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292837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7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4829024"/>
                  </p:ext>
                </p:extLst>
              </p:nvPr>
            </p:nvGraphicFramePr>
            <p:xfrm>
              <a:off x="8010525" y="326196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6" imgW="139700" imgH="101600" progId="Equation.DSMT4">
                      <p:embed/>
                    </p:oleObj>
                  </mc:Choice>
                  <mc:Fallback>
                    <p:oleObj name="Equation" r:id="rId36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326196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79" name="Group 178"/>
            <p:cNvGrpSpPr/>
            <p:nvPr/>
          </p:nvGrpSpPr>
          <p:grpSpPr>
            <a:xfrm>
              <a:off x="7086600" y="490892"/>
              <a:ext cx="179404" cy="2560961"/>
              <a:chOff x="8010525" y="593240"/>
              <a:chExt cx="196850" cy="2810007"/>
            </a:xfrm>
          </p:grpSpPr>
          <p:graphicFrame>
            <p:nvGraphicFramePr>
              <p:cNvPr id="180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945652"/>
                  </p:ext>
                </p:extLst>
              </p:nvPr>
            </p:nvGraphicFramePr>
            <p:xfrm>
              <a:off x="8010525" y="59324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7" imgW="139700" imgH="101600" progId="Equation.DSMT4">
                      <p:embed/>
                    </p:oleObj>
                  </mc:Choice>
                  <mc:Fallback>
                    <p:oleObj name="Equation" r:id="rId37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59324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1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09623973"/>
                  </p:ext>
                </p:extLst>
              </p:nvPr>
            </p:nvGraphicFramePr>
            <p:xfrm>
              <a:off x="8010525" y="92683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8" imgW="139700" imgH="101600" progId="Equation.DSMT4">
                      <p:embed/>
                    </p:oleObj>
                  </mc:Choice>
                  <mc:Fallback>
                    <p:oleObj name="Equation" r:id="rId38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92683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2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10244496"/>
                  </p:ext>
                </p:extLst>
              </p:nvPr>
            </p:nvGraphicFramePr>
            <p:xfrm>
              <a:off x="8010525" y="126042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39" imgW="139700" imgH="101600" progId="Equation.DSMT4">
                      <p:embed/>
                    </p:oleObj>
                  </mc:Choice>
                  <mc:Fallback>
                    <p:oleObj name="Equation" r:id="rId39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126042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3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0490873"/>
                  </p:ext>
                </p:extLst>
              </p:nvPr>
            </p:nvGraphicFramePr>
            <p:xfrm>
              <a:off x="8010525" y="159401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0" imgW="139700" imgH="101600" progId="Equation.DSMT4">
                      <p:embed/>
                    </p:oleObj>
                  </mc:Choice>
                  <mc:Fallback>
                    <p:oleObj name="Equation" r:id="rId40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159401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59417535"/>
                  </p:ext>
                </p:extLst>
              </p:nvPr>
            </p:nvGraphicFramePr>
            <p:xfrm>
              <a:off x="8010525" y="192760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1" imgW="139700" imgH="101600" progId="Equation.DSMT4">
                      <p:embed/>
                    </p:oleObj>
                  </mc:Choice>
                  <mc:Fallback>
                    <p:oleObj name="Equation" r:id="rId41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192760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5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99933276"/>
                  </p:ext>
                </p:extLst>
              </p:nvPr>
            </p:nvGraphicFramePr>
            <p:xfrm>
              <a:off x="8010525" y="226119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2" imgW="139700" imgH="101600" progId="Equation.DSMT4">
                      <p:embed/>
                    </p:oleObj>
                  </mc:Choice>
                  <mc:Fallback>
                    <p:oleObj name="Equation" r:id="rId42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226119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6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7027199"/>
                  </p:ext>
                </p:extLst>
              </p:nvPr>
            </p:nvGraphicFramePr>
            <p:xfrm>
              <a:off x="8010525" y="259478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3" imgW="139700" imgH="101600" progId="Equation.DSMT4">
                      <p:embed/>
                    </p:oleObj>
                  </mc:Choice>
                  <mc:Fallback>
                    <p:oleObj name="Equation" r:id="rId43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259478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7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2446977"/>
                  </p:ext>
                </p:extLst>
              </p:nvPr>
            </p:nvGraphicFramePr>
            <p:xfrm>
              <a:off x="8010525" y="292837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4" imgW="139700" imgH="101600" progId="Equation.DSMT4">
                      <p:embed/>
                    </p:oleObj>
                  </mc:Choice>
                  <mc:Fallback>
                    <p:oleObj name="Equation" r:id="rId44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292837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8" name="Object 6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4829024"/>
                  </p:ext>
                </p:extLst>
              </p:nvPr>
            </p:nvGraphicFramePr>
            <p:xfrm>
              <a:off x="8010525" y="3261960"/>
              <a:ext cx="196850" cy="14128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45" imgW="139700" imgH="101600" progId="Equation.DSMT4">
                      <p:embed/>
                    </p:oleObj>
                  </mc:Choice>
                  <mc:Fallback>
                    <p:oleObj name="Equation" r:id="rId45" imgW="139700" imgH="10160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8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8010525" y="3261960"/>
                            <a:ext cx="196850" cy="14128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90" name="Rectangle 189"/>
          <p:cNvSpPr/>
          <p:nvPr/>
        </p:nvSpPr>
        <p:spPr>
          <a:xfrm>
            <a:off x="8249470" y="3630089"/>
            <a:ext cx="335658" cy="2857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1" name="Group 190"/>
          <p:cNvGrpSpPr/>
          <p:nvPr/>
        </p:nvGrpSpPr>
        <p:grpSpPr>
          <a:xfrm>
            <a:off x="8110264" y="3827099"/>
            <a:ext cx="179626" cy="2622328"/>
            <a:chOff x="8149111" y="548171"/>
            <a:chExt cx="197094" cy="2877341"/>
          </a:xfrm>
        </p:grpSpPr>
        <p:graphicFrame>
          <p:nvGraphicFramePr>
            <p:cNvPr id="22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11814954"/>
                </p:ext>
              </p:extLst>
            </p:nvPr>
          </p:nvGraphicFramePr>
          <p:xfrm>
            <a:off x="8149111" y="548171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6" imgW="139700" imgH="139700" progId="Equation.DSMT4">
                    <p:embed/>
                  </p:oleObj>
                </mc:Choice>
                <mc:Fallback>
                  <p:oleObj name="Equation" r:id="rId4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548171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7602824"/>
                </p:ext>
              </p:extLst>
            </p:nvPr>
          </p:nvGraphicFramePr>
          <p:xfrm>
            <a:off x="8149111" y="883698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7" imgW="139700" imgH="139700" progId="Equation.DSMT4">
                    <p:embed/>
                  </p:oleObj>
                </mc:Choice>
                <mc:Fallback>
                  <p:oleObj name="Equation" r:id="rId4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883698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78997553"/>
                </p:ext>
              </p:extLst>
            </p:nvPr>
          </p:nvGraphicFramePr>
          <p:xfrm>
            <a:off x="8149111" y="1219225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8" imgW="139700" imgH="139700" progId="Equation.DSMT4">
                    <p:embed/>
                  </p:oleObj>
                </mc:Choice>
                <mc:Fallback>
                  <p:oleObj name="Equation" r:id="rId4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1219225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9406385"/>
                </p:ext>
              </p:extLst>
            </p:nvPr>
          </p:nvGraphicFramePr>
          <p:xfrm>
            <a:off x="8149111" y="1554752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49" imgW="139700" imgH="139700" progId="Equation.DSMT4">
                    <p:embed/>
                  </p:oleObj>
                </mc:Choice>
                <mc:Fallback>
                  <p:oleObj name="Equation" r:id="rId4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1554752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2170381"/>
                </p:ext>
              </p:extLst>
            </p:nvPr>
          </p:nvGraphicFramePr>
          <p:xfrm>
            <a:off x="8149111" y="1890279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0" imgW="139700" imgH="139700" progId="Equation.DSMT4">
                    <p:embed/>
                  </p:oleObj>
                </mc:Choice>
                <mc:Fallback>
                  <p:oleObj name="Equation" r:id="rId5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1890279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8871469"/>
                </p:ext>
              </p:extLst>
            </p:nvPr>
          </p:nvGraphicFramePr>
          <p:xfrm>
            <a:off x="8149111" y="2225806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1" imgW="139700" imgH="139700" progId="Equation.DSMT4">
                    <p:embed/>
                  </p:oleObj>
                </mc:Choice>
                <mc:Fallback>
                  <p:oleObj name="Equation" r:id="rId5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2225806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6843017"/>
                </p:ext>
              </p:extLst>
            </p:nvPr>
          </p:nvGraphicFramePr>
          <p:xfrm>
            <a:off x="8149111" y="2561333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2" imgW="139700" imgH="139700" progId="Equation.DSMT4">
                    <p:embed/>
                  </p:oleObj>
                </mc:Choice>
                <mc:Fallback>
                  <p:oleObj name="Equation" r:id="rId5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2561333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3447625"/>
                </p:ext>
              </p:extLst>
            </p:nvPr>
          </p:nvGraphicFramePr>
          <p:xfrm>
            <a:off x="8149111" y="2896860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3" imgW="139700" imgH="139700" progId="Equation.DSMT4">
                    <p:embed/>
                  </p:oleObj>
                </mc:Choice>
                <mc:Fallback>
                  <p:oleObj name="Equation" r:id="rId5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2896860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407224"/>
                </p:ext>
              </p:extLst>
            </p:nvPr>
          </p:nvGraphicFramePr>
          <p:xfrm>
            <a:off x="8149111" y="3232387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4" imgW="139700" imgH="139700" progId="Equation.DSMT4">
                    <p:embed/>
                  </p:oleObj>
                </mc:Choice>
                <mc:Fallback>
                  <p:oleObj name="Equation" r:id="rId54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3232387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2" name="Group 191"/>
          <p:cNvGrpSpPr/>
          <p:nvPr/>
        </p:nvGrpSpPr>
        <p:grpSpPr>
          <a:xfrm>
            <a:off x="8109908" y="3672825"/>
            <a:ext cx="179626" cy="2622328"/>
            <a:chOff x="8149111" y="548171"/>
            <a:chExt cx="197094" cy="2877341"/>
          </a:xfrm>
        </p:grpSpPr>
        <p:graphicFrame>
          <p:nvGraphicFramePr>
            <p:cNvPr id="21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11814954"/>
                </p:ext>
              </p:extLst>
            </p:nvPr>
          </p:nvGraphicFramePr>
          <p:xfrm>
            <a:off x="8149111" y="548171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5" imgW="139700" imgH="139700" progId="Equation.DSMT4">
                    <p:embed/>
                  </p:oleObj>
                </mc:Choice>
                <mc:Fallback>
                  <p:oleObj name="Equation" r:id="rId55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548171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77602824"/>
                </p:ext>
              </p:extLst>
            </p:nvPr>
          </p:nvGraphicFramePr>
          <p:xfrm>
            <a:off x="8149111" y="883698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6" imgW="139700" imgH="139700" progId="Equation.DSMT4">
                    <p:embed/>
                  </p:oleObj>
                </mc:Choice>
                <mc:Fallback>
                  <p:oleObj name="Equation" r:id="rId56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883698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78997553"/>
                </p:ext>
              </p:extLst>
            </p:nvPr>
          </p:nvGraphicFramePr>
          <p:xfrm>
            <a:off x="8149111" y="1219225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7" imgW="139700" imgH="139700" progId="Equation.DSMT4">
                    <p:embed/>
                  </p:oleObj>
                </mc:Choice>
                <mc:Fallback>
                  <p:oleObj name="Equation" r:id="rId57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1219225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19406385"/>
                </p:ext>
              </p:extLst>
            </p:nvPr>
          </p:nvGraphicFramePr>
          <p:xfrm>
            <a:off x="8149111" y="1554752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8" imgW="139700" imgH="139700" progId="Equation.DSMT4">
                    <p:embed/>
                  </p:oleObj>
                </mc:Choice>
                <mc:Fallback>
                  <p:oleObj name="Equation" r:id="rId58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1554752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02170381"/>
                </p:ext>
              </p:extLst>
            </p:nvPr>
          </p:nvGraphicFramePr>
          <p:xfrm>
            <a:off x="8149111" y="1890279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9" imgW="139700" imgH="139700" progId="Equation.DSMT4">
                    <p:embed/>
                  </p:oleObj>
                </mc:Choice>
                <mc:Fallback>
                  <p:oleObj name="Equation" r:id="rId59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1890279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58871469"/>
                </p:ext>
              </p:extLst>
            </p:nvPr>
          </p:nvGraphicFramePr>
          <p:xfrm>
            <a:off x="8149111" y="2225806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0" imgW="139700" imgH="139700" progId="Equation.DSMT4">
                    <p:embed/>
                  </p:oleObj>
                </mc:Choice>
                <mc:Fallback>
                  <p:oleObj name="Equation" r:id="rId60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2225806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6843017"/>
                </p:ext>
              </p:extLst>
            </p:nvPr>
          </p:nvGraphicFramePr>
          <p:xfrm>
            <a:off x="8149111" y="2561333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1" imgW="139700" imgH="139700" progId="Equation.DSMT4">
                    <p:embed/>
                  </p:oleObj>
                </mc:Choice>
                <mc:Fallback>
                  <p:oleObj name="Equation" r:id="rId61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2561333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63447625"/>
                </p:ext>
              </p:extLst>
            </p:nvPr>
          </p:nvGraphicFramePr>
          <p:xfrm>
            <a:off x="8149111" y="2896860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2" imgW="139700" imgH="139700" progId="Equation.DSMT4">
                    <p:embed/>
                  </p:oleObj>
                </mc:Choice>
                <mc:Fallback>
                  <p:oleObj name="Equation" r:id="rId62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2896860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2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407224"/>
                </p:ext>
              </p:extLst>
            </p:nvPr>
          </p:nvGraphicFramePr>
          <p:xfrm>
            <a:off x="8149111" y="3232387"/>
            <a:ext cx="197094" cy="19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3" imgW="139700" imgH="139700" progId="Equation.DSMT4">
                    <p:embed/>
                  </p:oleObj>
                </mc:Choice>
                <mc:Fallback>
                  <p:oleObj name="Equation" r:id="rId63" imgW="139700" imgH="1397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49111" y="3232387"/>
                          <a:ext cx="197094" cy="1931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3" name="Rectangle 192"/>
          <p:cNvSpPr/>
          <p:nvPr/>
        </p:nvSpPr>
        <p:spPr>
          <a:xfrm>
            <a:off x="7254737" y="3630089"/>
            <a:ext cx="335658" cy="285743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4" name="Group 193"/>
          <p:cNvGrpSpPr/>
          <p:nvPr/>
        </p:nvGrpSpPr>
        <p:grpSpPr>
          <a:xfrm>
            <a:off x="7573034" y="3726418"/>
            <a:ext cx="179404" cy="2560961"/>
            <a:chOff x="8010525" y="593240"/>
            <a:chExt cx="196850" cy="2810007"/>
          </a:xfrm>
        </p:grpSpPr>
        <p:graphicFrame>
          <p:nvGraphicFramePr>
            <p:cNvPr id="205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45652"/>
                </p:ext>
              </p:extLst>
            </p:nvPr>
          </p:nvGraphicFramePr>
          <p:xfrm>
            <a:off x="8010525" y="59324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4" imgW="139700" imgH="101600" progId="Equation.DSMT4">
                    <p:embed/>
                  </p:oleObj>
                </mc:Choice>
                <mc:Fallback>
                  <p:oleObj name="Equation" r:id="rId6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59324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9623973"/>
                </p:ext>
              </p:extLst>
            </p:nvPr>
          </p:nvGraphicFramePr>
          <p:xfrm>
            <a:off x="8010525" y="92683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5" imgW="139700" imgH="101600" progId="Equation.DSMT4">
                    <p:embed/>
                  </p:oleObj>
                </mc:Choice>
                <mc:Fallback>
                  <p:oleObj name="Equation" r:id="rId65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92683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10244496"/>
                </p:ext>
              </p:extLst>
            </p:nvPr>
          </p:nvGraphicFramePr>
          <p:xfrm>
            <a:off x="8010525" y="126042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6" imgW="139700" imgH="101600" progId="Equation.DSMT4">
                    <p:embed/>
                  </p:oleObj>
                </mc:Choice>
                <mc:Fallback>
                  <p:oleObj name="Equation" r:id="rId6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126042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0490873"/>
                </p:ext>
              </p:extLst>
            </p:nvPr>
          </p:nvGraphicFramePr>
          <p:xfrm>
            <a:off x="8010525" y="159401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7" imgW="139700" imgH="101600" progId="Equation.DSMT4">
                    <p:embed/>
                  </p:oleObj>
                </mc:Choice>
                <mc:Fallback>
                  <p:oleObj name="Equation" r:id="rId67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159401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59417535"/>
                </p:ext>
              </p:extLst>
            </p:nvPr>
          </p:nvGraphicFramePr>
          <p:xfrm>
            <a:off x="8010525" y="192760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8" imgW="139700" imgH="101600" progId="Equation.DSMT4">
                    <p:embed/>
                  </p:oleObj>
                </mc:Choice>
                <mc:Fallback>
                  <p:oleObj name="Equation" r:id="rId6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192760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9933276"/>
                </p:ext>
              </p:extLst>
            </p:nvPr>
          </p:nvGraphicFramePr>
          <p:xfrm>
            <a:off x="8010525" y="226119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9" imgW="139700" imgH="101600" progId="Equation.DSMT4">
                    <p:embed/>
                  </p:oleObj>
                </mc:Choice>
                <mc:Fallback>
                  <p:oleObj name="Equation" r:id="rId6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226119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17027199"/>
                </p:ext>
              </p:extLst>
            </p:nvPr>
          </p:nvGraphicFramePr>
          <p:xfrm>
            <a:off x="8010525" y="259478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0" imgW="139700" imgH="101600" progId="Equation.DSMT4">
                    <p:embed/>
                  </p:oleObj>
                </mc:Choice>
                <mc:Fallback>
                  <p:oleObj name="Equation" r:id="rId7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259478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446977"/>
                </p:ext>
              </p:extLst>
            </p:nvPr>
          </p:nvGraphicFramePr>
          <p:xfrm>
            <a:off x="8010525" y="292837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1" imgW="139700" imgH="101600" progId="Equation.DSMT4">
                    <p:embed/>
                  </p:oleObj>
                </mc:Choice>
                <mc:Fallback>
                  <p:oleObj name="Equation" r:id="rId71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292837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1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829024"/>
                </p:ext>
              </p:extLst>
            </p:nvPr>
          </p:nvGraphicFramePr>
          <p:xfrm>
            <a:off x="8010525" y="326196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2" imgW="139700" imgH="101600" progId="Equation.DSMT4">
                    <p:embed/>
                  </p:oleObj>
                </mc:Choice>
                <mc:Fallback>
                  <p:oleObj name="Equation" r:id="rId72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326196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95" name="Group 194"/>
          <p:cNvGrpSpPr/>
          <p:nvPr/>
        </p:nvGrpSpPr>
        <p:grpSpPr>
          <a:xfrm>
            <a:off x="7574977" y="3874233"/>
            <a:ext cx="179406" cy="2560961"/>
            <a:chOff x="8010525" y="593240"/>
            <a:chExt cx="196852" cy="2810007"/>
          </a:xfrm>
        </p:grpSpPr>
        <p:graphicFrame>
          <p:nvGraphicFramePr>
            <p:cNvPr id="196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45652"/>
                </p:ext>
              </p:extLst>
            </p:nvPr>
          </p:nvGraphicFramePr>
          <p:xfrm>
            <a:off x="8010525" y="59324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3" imgW="139700" imgH="101600" progId="Equation.DSMT4">
                    <p:embed/>
                  </p:oleObj>
                </mc:Choice>
                <mc:Fallback>
                  <p:oleObj name="Equation" r:id="rId73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59324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9623973"/>
                </p:ext>
              </p:extLst>
            </p:nvPr>
          </p:nvGraphicFramePr>
          <p:xfrm>
            <a:off x="8010525" y="92683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4" imgW="139700" imgH="101600" progId="Equation.DSMT4">
                    <p:embed/>
                  </p:oleObj>
                </mc:Choice>
                <mc:Fallback>
                  <p:oleObj name="Equation" r:id="rId74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92683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8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10244496"/>
                </p:ext>
              </p:extLst>
            </p:nvPr>
          </p:nvGraphicFramePr>
          <p:xfrm>
            <a:off x="8010525" y="126042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5" imgW="139700" imgH="101600" progId="Equation.DSMT4">
                    <p:embed/>
                  </p:oleObj>
                </mc:Choice>
                <mc:Fallback>
                  <p:oleObj name="Equation" r:id="rId75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126042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9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50490873"/>
                </p:ext>
              </p:extLst>
            </p:nvPr>
          </p:nvGraphicFramePr>
          <p:xfrm>
            <a:off x="8010527" y="1594011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6" imgW="139700" imgH="101600" progId="Equation.DSMT4">
                    <p:embed/>
                  </p:oleObj>
                </mc:Choice>
                <mc:Fallback>
                  <p:oleObj name="Equation" r:id="rId76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7" y="1594011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0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59417535"/>
                </p:ext>
              </p:extLst>
            </p:nvPr>
          </p:nvGraphicFramePr>
          <p:xfrm>
            <a:off x="8010525" y="192760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7" imgW="139700" imgH="101600" progId="Equation.DSMT4">
                    <p:embed/>
                  </p:oleObj>
                </mc:Choice>
                <mc:Fallback>
                  <p:oleObj name="Equation" r:id="rId77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192760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1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9933276"/>
                </p:ext>
              </p:extLst>
            </p:nvPr>
          </p:nvGraphicFramePr>
          <p:xfrm>
            <a:off x="8010525" y="226119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8" imgW="139700" imgH="101600" progId="Equation.DSMT4">
                    <p:embed/>
                  </p:oleObj>
                </mc:Choice>
                <mc:Fallback>
                  <p:oleObj name="Equation" r:id="rId78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226119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2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17027199"/>
                </p:ext>
              </p:extLst>
            </p:nvPr>
          </p:nvGraphicFramePr>
          <p:xfrm>
            <a:off x="8010525" y="259478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9" imgW="139700" imgH="101600" progId="Equation.DSMT4">
                    <p:embed/>
                  </p:oleObj>
                </mc:Choice>
                <mc:Fallback>
                  <p:oleObj name="Equation" r:id="rId79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259478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446977"/>
                </p:ext>
              </p:extLst>
            </p:nvPr>
          </p:nvGraphicFramePr>
          <p:xfrm>
            <a:off x="8010525" y="292837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0" imgW="139700" imgH="101600" progId="Equation.DSMT4">
                    <p:embed/>
                  </p:oleObj>
                </mc:Choice>
                <mc:Fallback>
                  <p:oleObj name="Equation" r:id="rId80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292837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4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4829024"/>
                </p:ext>
              </p:extLst>
            </p:nvPr>
          </p:nvGraphicFramePr>
          <p:xfrm>
            <a:off x="8010525" y="3261960"/>
            <a:ext cx="196850" cy="14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81" imgW="139700" imgH="101600" progId="Equation.DSMT4">
                    <p:embed/>
                  </p:oleObj>
                </mc:Choice>
                <mc:Fallback>
                  <p:oleObj name="Equation" r:id="rId81" imgW="139700" imgH="101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10525" y="3261960"/>
                          <a:ext cx="196850" cy="1412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32" name="Object 2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020589"/>
              </p:ext>
            </p:extLst>
          </p:nvPr>
        </p:nvGraphicFramePr>
        <p:xfrm>
          <a:off x="3482975" y="4613275"/>
          <a:ext cx="322263" cy="34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2" imgW="190500" imgH="203200" progId="Equation.DSMT4">
                  <p:embed/>
                </p:oleObj>
              </mc:Choice>
              <mc:Fallback>
                <p:oleObj name="Equation" r:id="rId82" imgW="190500" imgH="203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3"/>
                      <a:stretch>
                        <a:fillRect/>
                      </a:stretch>
                    </p:blipFill>
                    <p:spPr>
                      <a:xfrm>
                        <a:off x="3482975" y="4613275"/>
                        <a:ext cx="322263" cy="3413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1329659"/>
              </p:ext>
            </p:extLst>
          </p:nvPr>
        </p:nvGraphicFramePr>
        <p:xfrm>
          <a:off x="7874409" y="6319252"/>
          <a:ext cx="3238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4" imgW="190500" imgH="203200" progId="Equation.DSMT4">
                  <p:embed/>
                </p:oleObj>
              </mc:Choice>
              <mc:Fallback>
                <p:oleObj name="Equation" r:id="rId84" imgW="190500" imgH="203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74409" y="6319252"/>
                        <a:ext cx="32385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4826000" y="247175"/>
            <a:ext cx="447675" cy="20835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7179733" y="254000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Freeform 142"/>
          <p:cNvSpPr/>
          <p:nvPr/>
        </p:nvSpPr>
        <p:spPr>
          <a:xfrm>
            <a:off x="8191425" y="233692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 143"/>
          <p:cNvSpPr/>
          <p:nvPr/>
        </p:nvSpPr>
        <p:spPr>
          <a:xfrm>
            <a:off x="7179733" y="3574018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Freeform 144"/>
          <p:cNvSpPr/>
          <p:nvPr/>
        </p:nvSpPr>
        <p:spPr>
          <a:xfrm>
            <a:off x="8191425" y="3553710"/>
            <a:ext cx="431800" cy="152400"/>
          </a:xfrm>
          <a:custGeom>
            <a:avLst/>
            <a:gdLst>
              <a:gd name="connsiteX0" fmla="*/ 0 w 431800"/>
              <a:gd name="connsiteY0" fmla="*/ 50800 h 152400"/>
              <a:gd name="connsiteX1" fmla="*/ 93134 w 431800"/>
              <a:gd name="connsiteY1" fmla="*/ 148167 h 152400"/>
              <a:gd name="connsiteX2" fmla="*/ 165100 w 431800"/>
              <a:gd name="connsiteY2" fmla="*/ 97367 h 152400"/>
              <a:gd name="connsiteX3" fmla="*/ 283634 w 431800"/>
              <a:gd name="connsiteY3" fmla="*/ 152400 h 152400"/>
              <a:gd name="connsiteX4" fmla="*/ 431800 w 431800"/>
              <a:gd name="connsiteY4" fmla="*/ 84667 h 152400"/>
              <a:gd name="connsiteX5" fmla="*/ 419100 w 431800"/>
              <a:gd name="connsiteY5" fmla="*/ 0 h 152400"/>
              <a:gd name="connsiteX6" fmla="*/ 0 w 431800"/>
              <a:gd name="connsiteY6" fmla="*/ 508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800" h="152400">
                <a:moveTo>
                  <a:pt x="0" y="50800"/>
                </a:moveTo>
                <a:lnTo>
                  <a:pt x="93134" y="148167"/>
                </a:lnTo>
                <a:lnTo>
                  <a:pt x="165100" y="97367"/>
                </a:lnTo>
                <a:lnTo>
                  <a:pt x="283634" y="152400"/>
                </a:lnTo>
                <a:lnTo>
                  <a:pt x="431800" y="84667"/>
                </a:lnTo>
                <a:lnTo>
                  <a:pt x="41910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10800000">
            <a:off x="7192510" y="3114476"/>
            <a:ext cx="1443492" cy="172708"/>
            <a:chOff x="7332133" y="3706110"/>
            <a:chExt cx="1443492" cy="172708"/>
          </a:xfrm>
        </p:grpSpPr>
        <p:sp>
          <p:nvSpPr>
            <p:cNvPr id="146" name="Freeform 145"/>
            <p:cNvSpPr/>
            <p:nvPr/>
          </p:nvSpPr>
          <p:spPr>
            <a:xfrm>
              <a:off x="7332133" y="3726418"/>
              <a:ext cx="431800" cy="152400"/>
            </a:xfrm>
            <a:custGeom>
              <a:avLst/>
              <a:gdLst>
                <a:gd name="connsiteX0" fmla="*/ 0 w 431800"/>
                <a:gd name="connsiteY0" fmla="*/ 50800 h 152400"/>
                <a:gd name="connsiteX1" fmla="*/ 93134 w 431800"/>
                <a:gd name="connsiteY1" fmla="*/ 148167 h 152400"/>
                <a:gd name="connsiteX2" fmla="*/ 165100 w 431800"/>
                <a:gd name="connsiteY2" fmla="*/ 97367 h 152400"/>
                <a:gd name="connsiteX3" fmla="*/ 283634 w 431800"/>
                <a:gd name="connsiteY3" fmla="*/ 152400 h 152400"/>
                <a:gd name="connsiteX4" fmla="*/ 431800 w 431800"/>
                <a:gd name="connsiteY4" fmla="*/ 84667 h 152400"/>
                <a:gd name="connsiteX5" fmla="*/ 419100 w 431800"/>
                <a:gd name="connsiteY5" fmla="*/ 0 h 152400"/>
                <a:gd name="connsiteX6" fmla="*/ 0 w 431800"/>
                <a:gd name="connsiteY6" fmla="*/ 508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1800" h="152400">
                  <a:moveTo>
                    <a:pt x="0" y="50800"/>
                  </a:moveTo>
                  <a:lnTo>
                    <a:pt x="93134" y="148167"/>
                  </a:lnTo>
                  <a:lnTo>
                    <a:pt x="165100" y="97367"/>
                  </a:lnTo>
                  <a:lnTo>
                    <a:pt x="283634" y="152400"/>
                  </a:lnTo>
                  <a:lnTo>
                    <a:pt x="431800" y="84667"/>
                  </a:lnTo>
                  <a:lnTo>
                    <a:pt x="41910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8343825" y="3706110"/>
              <a:ext cx="431800" cy="152400"/>
            </a:xfrm>
            <a:custGeom>
              <a:avLst/>
              <a:gdLst>
                <a:gd name="connsiteX0" fmla="*/ 0 w 431800"/>
                <a:gd name="connsiteY0" fmla="*/ 50800 h 152400"/>
                <a:gd name="connsiteX1" fmla="*/ 93134 w 431800"/>
                <a:gd name="connsiteY1" fmla="*/ 148167 h 152400"/>
                <a:gd name="connsiteX2" fmla="*/ 165100 w 431800"/>
                <a:gd name="connsiteY2" fmla="*/ 97367 h 152400"/>
                <a:gd name="connsiteX3" fmla="*/ 283634 w 431800"/>
                <a:gd name="connsiteY3" fmla="*/ 152400 h 152400"/>
                <a:gd name="connsiteX4" fmla="*/ 431800 w 431800"/>
                <a:gd name="connsiteY4" fmla="*/ 84667 h 152400"/>
                <a:gd name="connsiteX5" fmla="*/ 419100 w 431800"/>
                <a:gd name="connsiteY5" fmla="*/ 0 h 152400"/>
                <a:gd name="connsiteX6" fmla="*/ 0 w 431800"/>
                <a:gd name="connsiteY6" fmla="*/ 508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1800" h="152400">
                  <a:moveTo>
                    <a:pt x="0" y="50800"/>
                  </a:moveTo>
                  <a:lnTo>
                    <a:pt x="93134" y="148167"/>
                  </a:lnTo>
                  <a:lnTo>
                    <a:pt x="165100" y="97367"/>
                  </a:lnTo>
                  <a:lnTo>
                    <a:pt x="283634" y="152400"/>
                  </a:lnTo>
                  <a:lnTo>
                    <a:pt x="431800" y="84667"/>
                  </a:lnTo>
                  <a:lnTo>
                    <a:pt x="41910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8" name="Group 147"/>
          <p:cNvGrpSpPr/>
          <p:nvPr/>
        </p:nvGrpSpPr>
        <p:grpSpPr>
          <a:xfrm rot="10800000">
            <a:off x="7194390" y="6401173"/>
            <a:ext cx="1443492" cy="172708"/>
            <a:chOff x="7332133" y="3706110"/>
            <a:chExt cx="1443492" cy="172708"/>
          </a:xfrm>
        </p:grpSpPr>
        <p:sp>
          <p:nvSpPr>
            <p:cNvPr id="149" name="Freeform 148"/>
            <p:cNvSpPr/>
            <p:nvPr/>
          </p:nvSpPr>
          <p:spPr>
            <a:xfrm>
              <a:off x="7332133" y="3726418"/>
              <a:ext cx="431800" cy="152400"/>
            </a:xfrm>
            <a:custGeom>
              <a:avLst/>
              <a:gdLst>
                <a:gd name="connsiteX0" fmla="*/ 0 w 431800"/>
                <a:gd name="connsiteY0" fmla="*/ 50800 h 152400"/>
                <a:gd name="connsiteX1" fmla="*/ 93134 w 431800"/>
                <a:gd name="connsiteY1" fmla="*/ 148167 h 152400"/>
                <a:gd name="connsiteX2" fmla="*/ 165100 w 431800"/>
                <a:gd name="connsiteY2" fmla="*/ 97367 h 152400"/>
                <a:gd name="connsiteX3" fmla="*/ 283634 w 431800"/>
                <a:gd name="connsiteY3" fmla="*/ 152400 h 152400"/>
                <a:gd name="connsiteX4" fmla="*/ 431800 w 431800"/>
                <a:gd name="connsiteY4" fmla="*/ 84667 h 152400"/>
                <a:gd name="connsiteX5" fmla="*/ 419100 w 431800"/>
                <a:gd name="connsiteY5" fmla="*/ 0 h 152400"/>
                <a:gd name="connsiteX6" fmla="*/ 0 w 431800"/>
                <a:gd name="connsiteY6" fmla="*/ 508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1800" h="152400">
                  <a:moveTo>
                    <a:pt x="0" y="50800"/>
                  </a:moveTo>
                  <a:lnTo>
                    <a:pt x="93134" y="148167"/>
                  </a:lnTo>
                  <a:lnTo>
                    <a:pt x="165100" y="97367"/>
                  </a:lnTo>
                  <a:lnTo>
                    <a:pt x="283634" y="152400"/>
                  </a:lnTo>
                  <a:lnTo>
                    <a:pt x="431800" y="84667"/>
                  </a:lnTo>
                  <a:lnTo>
                    <a:pt x="41910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8343825" y="3706110"/>
              <a:ext cx="431800" cy="152400"/>
            </a:xfrm>
            <a:custGeom>
              <a:avLst/>
              <a:gdLst>
                <a:gd name="connsiteX0" fmla="*/ 0 w 431800"/>
                <a:gd name="connsiteY0" fmla="*/ 50800 h 152400"/>
                <a:gd name="connsiteX1" fmla="*/ 93134 w 431800"/>
                <a:gd name="connsiteY1" fmla="*/ 148167 h 152400"/>
                <a:gd name="connsiteX2" fmla="*/ 165100 w 431800"/>
                <a:gd name="connsiteY2" fmla="*/ 97367 h 152400"/>
                <a:gd name="connsiteX3" fmla="*/ 283634 w 431800"/>
                <a:gd name="connsiteY3" fmla="*/ 152400 h 152400"/>
                <a:gd name="connsiteX4" fmla="*/ 431800 w 431800"/>
                <a:gd name="connsiteY4" fmla="*/ 84667 h 152400"/>
                <a:gd name="connsiteX5" fmla="*/ 419100 w 431800"/>
                <a:gd name="connsiteY5" fmla="*/ 0 h 152400"/>
                <a:gd name="connsiteX6" fmla="*/ 0 w 431800"/>
                <a:gd name="connsiteY6" fmla="*/ 508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1800" h="152400">
                  <a:moveTo>
                    <a:pt x="0" y="50800"/>
                  </a:moveTo>
                  <a:lnTo>
                    <a:pt x="93134" y="148167"/>
                  </a:lnTo>
                  <a:lnTo>
                    <a:pt x="165100" y="97367"/>
                  </a:lnTo>
                  <a:lnTo>
                    <a:pt x="283634" y="152400"/>
                  </a:lnTo>
                  <a:lnTo>
                    <a:pt x="431800" y="84667"/>
                  </a:lnTo>
                  <a:lnTo>
                    <a:pt x="41910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352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58"/>
            </p:par>
          </p:childTnLst>
        </p:cTn>
      </p:par>
    </p:tnLst>
    <p:bldLst>
      <p:bldP spid="42" grpId="0"/>
      <p:bldP spid="117" grpId="0"/>
      <p:bldP spid="158" grpId="0"/>
      <p:bldP spid="190" grpId="0" animBg="1"/>
      <p:bldP spid="19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/>
          <p:cNvSpPr/>
          <p:nvPr/>
        </p:nvSpPr>
        <p:spPr>
          <a:xfrm>
            <a:off x="7005010" y="383879"/>
            <a:ext cx="1164466" cy="2213271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648701" y="6427113"/>
            <a:ext cx="444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411.)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504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0000"/>
                </a:solidFill>
                <a:latin typeface="Apple Chancery"/>
                <a:cs typeface="Apple Chancery"/>
              </a:rPr>
              <a:t>A Disk</a:t>
            </a:r>
          </a:p>
        </p:txBody>
      </p:sp>
      <p:sp>
        <p:nvSpPr>
          <p:cNvPr id="2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175" name="TextBox 174"/>
          <p:cNvSpPr txBox="1"/>
          <p:nvPr/>
        </p:nvSpPr>
        <p:spPr>
          <a:xfrm>
            <a:off x="284045" y="848294"/>
            <a:ext cx="572305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pple Chancery"/>
                <a:cs typeface="Apple Chancery"/>
              </a:rPr>
              <a:t>Example 14: </a:t>
            </a:r>
            <a:r>
              <a:rPr lang="en-US" sz="2000" dirty="0">
                <a:latin typeface="Times New Roman"/>
                <a:cs typeface="Times New Roman"/>
              </a:rPr>
              <a:t>Can you use Gauss’s Law to determine the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electric field function </a:t>
            </a:r>
            <a:r>
              <a:rPr lang="en-US" sz="2000" dirty="0">
                <a:latin typeface="Times New Roman"/>
                <a:cs typeface="Times New Roman"/>
              </a:rPr>
              <a:t>for a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flat, finite, positively charged </a:t>
            </a:r>
            <a:r>
              <a:rPr lang="en-US" sz="2000" dirty="0">
                <a:solidFill>
                  <a:srgbClr val="FF0000"/>
                </a:solidFill>
                <a:latin typeface="Times New Roman"/>
                <a:cs typeface="Times New Roman"/>
              </a:rPr>
              <a:t>disk</a:t>
            </a:r>
            <a:r>
              <a:rPr lang="en-US" sz="2000" dirty="0">
                <a:latin typeface="Times New Roman"/>
                <a:cs typeface="Times New Roman"/>
              </a:rPr>
              <a:t>? </a:t>
            </a:r>
            <a:endParaRPr lang="en-US" sz="2000" dirty="0">
              <a:solidFill>
                <a:srgbClr val="0000FF"/>
              </a:solidFill>
              <a:latin typeface="Times New Roman"/>
              <a:cs typeface="Times New Roman"/>
            </a:endParaRPr>
          </a:p>
        </p:txBody>
      </p:sp>
      <p:sp>
        <p:nvSpPr>
          <p:cNvPr id="324" name="TextBox 323"/>
          <p:cNvSpPr txBox="1"/>
          <p:nvPr/>
        </p:nvSpPr>
        <p:spPr>
          <a:xfrm>
            <a:off x="566001" y="2044044"/>
            <a:ext cx="596179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  <a:latin typeface="Apple Chancery"/>
                <a:cs typeface="Apple Chancery"/>
              </a:rPr>
              <a:t>Technically, there is no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Gaussian surface </a:t>
            </a:r>
            <a:r>
              <a:rPr lang="en-US" sz="2000" dirty="0">
                <a:latin typeface="Times New Roman"/>
                <a:cs typeface="Times New Roman"/>
              </a:rPr>
              <a:t>that will accommodate the symmetry (or lack of symmetry) associated with a disk.  However, you could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use a plug </a:t>
            </a:r>
            <a:r>
              <a:rPr lang="en-US" sz="2000" dirty="0">
                <a:latin typeface="Times New Roman"/>
                <a:cs typeface="Times New Roman"/>
              </a:rPr>
              <a:t>and the technique used with the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infinite sheet of charge as long as </a:t>
            </a:r>
            <a:r>
              <a:rPr lang="en-US" sz="2000" dirty="0">
                <a:latin typeface="Times New Roman"/>
                <a:cs typeface="Times New Roman"/>
              </a:rPr>
              <a:t>your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point of interest was </a:t>
            </a:r>
            <a:r>
              <a:rPr lang="en-US" sz="2000" i="1" dirty="0">
                <a:solidFill>
                  <a:srgbClr val="0000FF"/>
                </a:solidFill>
                <a:latin typeface="Times New Roman"/>
                <a:cs typeface="Times New Roman"/>
              </a:rPr>
              <a:t>close to the central axis </a:t>
            </a:r>
            <a:r>
              <a:rPr lang="en-US" sz="2000" dirty="0">
                <a:latin typeface="Times New Roman"/>
                <a:cs typeface="Times New Roman"/>
              </a:rPr>
              <a:t>and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was </a:t>
            </a:r>
            <a:r>
              <a:rPr lang="en-US" sz="2000" dirty="0">
                <a:solidFill>
                  <a:srgbClr val="0000FF"/>
                </a:solidFill>
                <a:latin typeface="Times New Roman"/>
                <a:cs typeface="Times New Roman"/>
              </a:rPr>
              <a:t>small in comparison to </a:t>
            </a:r>
            <a:r>
              <a:rPr lang="en-US" sz="2000" dirty="0">
                <a:latin typeface="Times New Roman"/>
                <a:cs typeface="Times New Roman"/>
              </a:rPr>
              <a:t>the radius </a:t>
            </a:r>
            <a:r>
              <a:rPr lang="en-US" sz="2000" i="1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lang="en-US" sz="2000" dirty="0">
                <a:latin typeface="Times New Roman"/>
                <a:cs typeface="Times New Roman"/>
              </a:rPr>
              <a:t> of the disk. </a:t>
            </a:r>
          </a:p>
        </p:txBody>
      </p:sp>
      <p:sp>
        <p:nvSpPr>
          <p:cNvPr id="4" name="Oval 3"/>
          <p:cNvSpPr/>
          <p:nvPr/>
        </p:nvSpPr>
        <p:spPr>
          <a:xfrm>
            <a:off x="7081838" y="383879"/>
            <a:ext cx="1164466" cy="2213271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7770455"/>
              </p:ext>
            </p:extLst>
          </p:nvPr>
        </p:nvGraphicFramePr>
        <p:xfrm>
          <a:off x="7326197" y="1987067"/>
          <a:ext cx="290269" cy="28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9700" imgH="139700" progId="Equation.DSMT4">
                  <p:embed/>
                </p:oleObj>
              </mc:Choice>
              <mc:Fallback>
                <p:oleObj name="Equation" r:id="rId2" imgW="139700" imgH="139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6197" y="1987067"/>
                        <a:ext cx="290269" cy="28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Straight Connector 35"/>
          <p:cNvCxnSpPr/>
          <p:nvPr/>
        </p:nvCxnSpPr>
        <p:spPr>
          <a:xfrm flipH="1">
            <a:off x="7657070" y="1526550"/>
            <a:ext cx="1024812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6680200" y="1526550"/>
            <a:ext cx="32481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4" idx="7"/>
          </p:cNvCxnSpPr>
          <p:nvPr/>
        </p:nvCxnSpPr>
        <p:spPr>
          <a:xfrm flipV="1">
            <a:off x="7657070" y="708005"/>
            <a:ext cx="418702" cy="818546"/>
          </a:xfrm>
          <a:prstGeom prst="straightConnector1">
            <a:avLst/>
          </a:prstGeom>
          <a:ln w="12700" cap="flat" cmpd="sng" algn="ctr">
            <a:solidFill>
              <a:srgbClr val="0000FF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3706343"/>
              </p:ext>
            </p:extLst>
          </p:nvPr>
        </p:nvGraphicFramePr>
        <p:xfrm>
          <a:off x="7657070" y="822927"/>
          <a:ext cx="255587" cy="25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52400" imgH="152400" progId="Equation.DSMT4">
                  <p:embed/>
                </p:oleObj>
              </mc:Choice>
              <mc:Fallback>
                <p:oleObj name="Equation" r:id="rId4" imgW="152400" imgH="15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7070" y="822927"/>
                        <a:ext cx="255587" cy="25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4277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8"/>
            </p:par>
          </p:childTnLst>
        </p:cTn>
      </p:par>
    </p:tnLst>
    <p:bldLst>
      <p:bldP spid="32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15</a:t>
            </a:r>
            <a:endParaRPr lang="en-US" sz="3200" dirty="0"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457200" y="762000"/>
            <a:ext cx="82169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19050" eaLnBrk="1" hangingPunct="1">
              <a:spcBef>
                <a:spcPct val="20000"/>
              </a:spcBef>
            </a:pPr>
            <a:r>
              <a:rPr lang="en-US" sz="2000" dirty="0" err="1">
                <a:latin typeface="Times New Roman"/>
                <a:cs typeface="Times New Roman"/>
              </a:rPr>
              <a:t>Physlet</a:t>
            </a:r>
            <a:r>
              <a:rPr lang="en-US" sz="2000" dirty="0">
                <a:latin typeface="Times New Roman"/>
                <a:cs typeface="Times New Roman"/>
              </a:rPr>
              <a:t> E.24.3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42.)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717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458200" cy="685800"/>
          </a:xfrm>
          <a:noFill/>
        </p:spPr>
        <p:txBody>
          <a:bodyPr>
            <a:no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16 - Faraday</a:t>
            </a:r>
            <a:r>
              <a:rPr lang="ja-JP" altLang="en-US" sz="2800" b="1" dirty="0">
                <a:latin typeface="Times New Roman"/>
                <a:ea typeface="ＭＳ Ｐゴシック" charset="0"/>
                <a:cs typeface="Times New Roman"/>
              </a:rPr>
              <a:t>’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s Ice Pail Experiment</a:t>
            </a:r>
            <a:endParaRPr lang="en-US" sz="3200" dirty="0">
              <a:latin typeface="Times New Roman"/>
              <a:ea typeface="ＭＳ Ｐゴシック" charset="0"/>
              <a:cs typeface="Times New Roman"/>
            </a:endParaRPr>
          </a:p>
        </p:txBody>
      </p:sp>
      <p:pic>
        <p:nvPicPr>
          <p:cNvPr id="7065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2133600"/>
            <a:ext cx="35560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43.)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71500" y="1124010"/>
            <a:ext cx="25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Courtesy of Mr. White:</a:t>
            </a:r>
          </a:p>
        </p:txBody>
      </p:sp>
    </p:spTree>
    <p:extLst>
      <p:ext uri="{BB962C8B-B14F-4D97-AF65-F5344CB8AC3E}">
        <p14:creationId xmlns:p14="http://schemas.microsoft.com/office/powerpoint/2010/main" val="275163249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16 - Faraday</a:t>
            </a:r>
            <a:r>
              <a:rPr lang="ja-JP" altLang="en-US" sz="2800" b="1" dirty="0">
                <a:latin typeface="Times New Roman"/>
                <a:ea typeface="ＭＳ Ｐゴシック" charset="0"/>
                <a:cs typeface="Times New Roman"/>
              </a:rPr>
              <a:t>’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s Ice Pail Experiment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pic>
        <p:nvPicPr>
          <p:cNvPr id="7270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064000"/>
            <a:ext cx="35560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44.)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71500" y="1124010"/>
            <a:ext cx="25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Courtesy of Mr. White:</a:t>
            </a:r>
          </a:p>
        </p:txBody>
      </p:sp>
    </p:spTree>
    <p:extLst>
      <p:ext uri="{BB962C8B-B14F-4D97-AF65-F5344CB8AC3E}">
        <p14:creationId xmlns:p14="http://schemas.microsoft.com/office/powerpoint/2010/main" val="16374387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521200"/>
            <a:ext cx="35560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45.)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16 - Faraday</a:t>
            </a:r>
            <a:r>
              <a:rPr lang="ja-JP" altLang="en-US" sz="2800" b="1" dirty="0">
                <a:latin typeface="Times New Roman"/>
                <a:ea typeface="ＭＳ Ｐゴシック" charset="0"/>
                <a:cs typeface="Times New Roman"/>
              </a:rPr>
              <a:t>’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s Ice Pail Experiment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1124010"/>
            <a:ext cx="25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Courtesy of Mr. White:</a:t>
            </a:r>
          </a:p>
        </p:txBody>
      </p:sp>
    </p:spTree>
    <p:extLst>
      <p:ext uri="{BB962C8B-B14F-4D97-AF65-F5344CB8AC3E}">
        <p14:creationId xmlns:p14="http://schemas.microsoft.com/office/powerpoint/2010/main" val="38786539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521200"/>
            <a:ext cx="35560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46.)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16 - Faraday</a:t>
            </a:r>
            <a:r>
              <a:rPr lang="ja-JP" altLang="en-US" sz="2800" b="1" dirty="0">
                <a:latin typeface="Times New Roman"/>
                <a:ea typeface="ＭＳ Ｐゴシック" charset="0"/>
                <a:cs typeface="Times New Roman"/>
              </a:rPr>
              <a:t>’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s Ice Pail Experiment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500" y="1124010"/>
            <a:ext cx="25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Courtesy of Mr. White:</a:t>
            </a:r>
          </a:p>
        </p:txBody>
      </p:sp>
    </p:spTree>
    <p:extLst>
      <p:ext uri="{BB962C8B-B14F-4D97-AF65-F5344CB8AC3E}">
        <p14:creationId xmlns:p14="http://schemas.microsoft.com/office/powerpoint/2010/main" val="154715305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064000"/>
            <a:ext cx="3556000" cy="241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648701" y="6427113"/>
            <a:ext cx="4444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/>
                <a:cs typeface="Times New Roman"/>
              </a:rPr>
              <a:t>47.)</a:t>
            </a:r>
          </a:p>
        </p:txBody>
      </p:sp>
      <p:sp>
        <p:nvSpPr>
          <p:cNvPr id="5" name="Rectangle 4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2296" tIns="41148" rIns="82296" bIns="41148"/>
          <a:lstStyle/>
          <a:p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381000"/>
            <a:ext cx="8458200" cy="685800"/>
          </a:xfrm>
          <a:noFill/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Example 16 - Faraday</a:t>
            </a:r>
            <a:r>
              <a:rPr lang="ja-JP" altLang="en-US" sz="2800" b="1" dirty="0">
                <a:latin typeface="Times New Roman"/>
                <a:ea typeface="ＭＳ Ｐゴシック" charset="0"/>
                <a:cs typeface="Times New Roman"/>
              </a:rPr>
              <a:t>’</a:t>
            </a:r>
            <a:r>
              <a:rPr lang="en-US" sz="2800" b="1" dirty="0">
                <a:latin typeface="Times New Roman"/>
                <a:ea typeface="ＭＳ Ｐゴシック" charset="0"/>
                <a:cs typeface="Times New Roman"/>
              </a:rPr>
              <a:t>s Ice Pail Experiment</a:t>
            </a:r>
            <a:endParaRPr lang="en-US" sz="2800" dirty="0">
              <a:latin typeface="Times New Roman"/>
              <a:ea typeface="ＭＳ Ｐゴシック" charset="0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500" y="1124010"/>
            <a:ext cx="25735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Times New Roman"/>
                <a:cs typeface="Times New Roman"/>
              </a:rPr>
              <a:t>Courtesy of Mr. White:</a:t>
            </a:r>
          </a:p>
        </p:txBody>
      </p:sp>
    </p:spTree>
    <p:extLst>
      <p:ext uri="{BB962C8B-B14F-4D97-AF65-F5344CB8AC3E}">
        <p14:creationId xmlns:p14="http://schemas.microsoft.com/office/powerpoint/2010/main" val="183844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8397B5B-4CCB-7C4D-A293-862DB3E66A6F}">
  <we:reference id="4b785c87-866c-4bad-85d8-5d1ae467ac9a" version="3.3.0.0" store="EXCatalog" storeType="EXCatalog"/>
  <we:alternateReferences>
    <we:reference id="WA104381909" version="3.3.0.0" store="en-US" storeType="OMEX"/>
  </we:alternateReferences>
  <we:properties>
    <we:property name="EQUATION_HISTORY" value="&quot;[{\&quot;mathml\&quot;:\&quot;&lt;math style=\\\&quot;font-family:stix;font-size:16px;\\\&quot; xmlns=\\\&quot;http://www.w3.org/1998/Math/MathML\\\&quot;&gt;&lt;mstyle mathsize=\\\&quot;16px\\\&quot;&gt;&lt;msub&gt;&lt;mi&gt;d&amp;#x3A6;&lt;/mi&gt;&lt;mi&gt;heat&lt;/mi&gt;&lt;/msub&gt;&lt;mo&gt;=&lt;/mo&gt;&lt;mfenced&gt;&lt;mrow&gt;&lt;mfenced open=\\\&quot;|\\\&quot; close=\\\&quot;|\\\&quot;&gt;&lt;mover&gt;&lt;mi mathvariant=\\\&quot;normal\\\&quot;&gt;h&lt;/mi&gt;&lt;mo&gt;&amp;#x2192;&lt;/mo&gt;&lt;/mover&gt;&lt;/mfenced&gt;&lt;mi&gt;cos&amp;#x3B8;&lt;/mi&gt;&lt;/mrow&gt;&lt;/mfenced&gt;&lt;mfenced open=\\\&quot;|\\\&quot; close=\\\&quot;|\\\&quot;&gt;&lt;mrow&gt;&lt;mi mathvariant=\\\&quot;normal\\\&quot;&gt;d&lt;/mi&gt;&lt;mover&gt;&lt;mi mathvariant=\\\&quot;normal\\\&quot;&gt;A&lt;/mi&gt;&lt;mo&gt;&amp;#x2192;&lt;/mo&gt;&lt;/mover&gt;&lt;/mrow&gt;&lt;/mfenced&gt;&lt;mspace linebreak=\\\&quot;newline\\\&quot;/&gt;&lt;mo&gt;&amp;#xA0;&lt;/mo&gt;&lt;mo&gt;&amp;#xA0;&lt;/mo&gt;&lt;mo&gt;&amp;#xA0;&lt;/mo&gt;&lt;mo&gt;&amp;#xA0;&lt;/mo&gt;&lt;mo&gt;&amp;#xA0;&lt;/mo&gt;&lt;mo&gt;&amp;#xA0;&lt;/mo&gt;&lt;mo&gt;&amp;#xA0;&lt;/mo&gt;&lt;mo&gt;&amp;#xA0;&lt;/mo&gt;&lt;mo&gt;&amp;#xA0;&lt;/mo&gt;&lt;mo&gt;&amp;#xA0;&lt;/mo&gt;&lt;mo&gt;&amp;#xA0;&lt;/mo&gt;&lt;mo&gt;=&lt;/mo&gt;&lt;mover&gt;&lt;mi mathvariant=\\\&quot;normal\\\&quot;&gt;h&lt;/mi&gt;&lt;mo&gt;&amp;#x2192;&lt;/mo&gt;&lt;/mover&gt;&lt;mo&gt;&amp;#xB7;&lt;/mo&gt;&lt;mi mathvariant=\\\&quot;normal\\\&quot;&gt;d&lt;/mi&gt;&lt;mover&gt;&lt;mi mathvariant=\\\&quot;normal\\\&quot;&gt;A&lt;/mi&gt;&lt;mo&gt;&amp;#x2192;&lt;/mo&gt;&lt;/mover&gt;&lt;/mstyle&gt;&lt;/math&gt;\&quot;,\&quot;base64Image\&quot;:\&quot;iVBORw0KGgoAAAANSUhEUgAAA9sAAAFNCAYAAAAQKXyrAAAACXBIWXMAAA7EAAAOxAGVKw4bAAAABGJhU0UAAAC0DCjlCwAAPrBJREFUeNrt3QHkVWfjB/BH8pMkMklmIpPMZGRmZhJJkknMZDITmczMxLxmJjNmZmYykslMIjNJEjOZmRmTSSZjJskkZpIksf953nt+//d2u+ec59x77r3n3vv58Hj///ftd8655zznec73nPM8JwQAoK22Z+VyVlbbFQDoywAAmnElK/9m5ZesrLA7ANCXAQAM75ms3M8vUr7LyjK7BAB9GQDA8N7ML1BiOZeVpXYJAPoyAIDhfdl1kXLGRQoA+jIAgOHFC5IL4cGnAl7DA0BfBgAwpDipzC9dFynfBxPNAKAvAwAS/VtR5tmqrPzatS/i/73WcQK0/+jL1D0A0OENJ36n9FLX/rielc2OE6D9R1+m7gEwGkcKOoh7WXnFxdZMWR/+9xmVWO5mZb/jBK33St4m9ztnjtg92hV92dj7MnUPgFJxrNO3BZ3D31l5zsXWTLrVZ9+cDJ3X8xwnaK/n87a533lzPsz3+FXtir5s3H2ZugdAoUeycrGgY/grKxtdbM2ceCF+tGT/xFfxXnCcoNWeyMqNgnMnTh61WtjWrujLxtKXqXsA9BUvxn4r6aTWudiqdDZhfdNa4jdMN7gwgdZ6PG+r+50/l+Y0cGtX9GXj7svUPQAe0juTZ3e5MaaOSdhuf4lj4Y7lF/UuTKB9NoTiJ9y/hvG/SitsC9vz1pepewA8YCF0vkvZrzO4nZWnXWy5QOlTnnVhAq0Uz807BefRhawsFba1K/qykfVl6h4ADzhZ0hnscrHlAqWnnA6j+ZyKCxNozu6Sc+krYVu7oi8bWV+m7gHw/w6VdASHXWy5QOkqP2flKRcmMDUOl5xPbwrb2hV9mboHwOg8X9IJfOdia24sCZ1v9Rbtn/hJof2OE0ylos84xjGrW4Rt9GXqHgDNi5PkXA3FE6KtcbE1d+722TffjrEuOE7QvNWheMK0a2H2J0zTrujLxt2XqXsAhC9LOoA9LrbmzlN99sshxwlmwp6S8+qEsI2+TN0DoDm7Shr/ky625k58snW5a3/czMpWxwlmyqmSc2unsI2+TN0DYHjLQ+fVwX4N/z9htl4f1+FVW5GVn7r2xR9ZWec4wcxZm5VbBedWHFK0TNhGX6buATCcD0oa/rdcbM2V+K3d77r2Q7xQecRxgpk1D1+f0K7oyybdl6l7AHPqsdB/4pBYfg+dmTxdbM2Pb7r2wfnQeevBcYLZtSRv6/udX/fyPkL7j75M3QNgAMdLGv0XZ/h36/Ae9lHX7z+XlQXHCebCSyXn2Bfaf/Rl6h4A9W0oafAvzfhv1+E96JWei5OljhPMlUuh+NvbG7X/6MvUPQDq+SrMz6e+dHjFNof/DSWIY9yWOU4wd8o+BfaV9h99mboHQLo4I+f9gsb+yhz8fh1eR7zr/0f+my9mZaXjBHPrSih+ur1uhn6ndkVfpu4BMFIflzT2B4XtuXIgK39mZbXjBHPtYMm59rH2H32ZugdAtThZSNG3VeN/v2wO9oEO70FLHCfQN5T0DbdnqG/QrujL1D0ARuZASUP/2ZzsAx2e4wQ87NOS8+2AdgXUPQDK/VzS0D+pw9PhOU4wtzaVnG8/aVdA3QOg2ONhfj/3pcNznIBqv5accxu0K6DuAdDf4ZJG/pAOT4fnOMHcO1Ryzh3WroC6B0B/V0oa+XVztB90eI4T0N+6knNuFj4NqV1B3QOgcU+WNPA/6/B0eI4TkJvluT20K6h7ADTu3ZIG/h0dng7PcQLmoL/QrqDuAdA4s5Dr8BwnIMUsz0quXUHdA6BRK7Nyv6Bxv6HD0+E5TkCPGwXn3f28T9GugLoHQObFksb9Kx2eDs9xAnqcLDn39mhXQN0DoONYSeP+sg5Ph+c4AT32lZx7R7UroO4B0HG5pHFfr8PT4TlOQI/1JefeZe0KqHsAhLC8pGG/qcPT4TlOQIGbJeffCu0KqHsA8+6Fkob9lA5Ph+c4AQW+Ljn/dmlXQN0DmHfvlTTsb+vwdHiOE1DgPyXn33vaFVD3Uj2blUfVAWAGfVPSsO/U4U1NhxfHT25ynFwUwxjtKjn/vtauyDuoe1UV7pOsXMt/4D51AJhBN8Lsjbmblw7vidB5snQx365vHCdhm9bbnJW3QufTWb9m5VZW7mblXv6f/+T/fTyfPwidoT5tbYtncc6PeWtXpjXvLL6VF7d7iT5tOizNyu7Q+QROv4tPYRuYNQsljfqtOd4vbe7w4oXRh1n5vc92CdvCNu20MnSG5fyZUG/7lRjEz2RlWwt/2z8l272gXZF3RmBJ182BWF7Up7XXhqwczMrZvCEr+4GTqnwLAzbMTZQj+keYaTtKzv/TwnYrOryF/MLoeCif+VfYFrZpZyh4uyKQ1i0/ZeXJFv3GsyXbul27Iu+MwEs92/yDPq09VmVlT37RUvfu4iTDdnzCdDvhBGmi3M/KnXydH+snYabtK2kLjgnbE+vw1tW4MBK2hW3aKZ7HvxTUzR+zcih0xjxvy0NpvKn2bv6/pVyrvd6S33lsyoPbLLYr05h36vi+z3Zv1qe1w9khQmhbKl+8S7o+b5RjGL46ZLj+Nm+w4xOueR2fCfPqs5K2Yb+wPbEOb9D2XNgWtmmH57Pyd586eSkrzyT8/cbQeW28qo634aHIqyXb97l2Rd5p2MaC7f5Cn9YOb4bOq9Hv5g1AnCnx3pRXvhi+jw1wMl3PylP6Q5hrZTOR75rj/TLpDi/2U+9n5WjoTKJ0MwjbwjbTYmvovCHYb2jOsprL2pdwnXp4wr931mYkn4V2ZRbzTnf/WDSvwRp9WjutzcqVGah8P4d6E21s1B/C3LtY0k7McxvRtg4v3lT9UtgWtmm9+CrrrT518ULoTEw1iPjm4f2Kuv7yBH/zhpLt+lW7Iu80KM5+fzvM3rfd56JPe2UGwvbeGmF7Fl61AIZ3t6SdWDLH+6WNHd6qhAtuYVvYZnIeCf2H9sXXyYd94vZWRV2PAeTxCf3uJSXbdVe7Iu806PVQ/dbuNF+7zHSftm4GwvbqGmF7jz4R5p7Pfk1fh3dJ2Ba2aa2iYTkHGlr+xYr6/uMEf/utMDuf/5rldmXa885vCdv/ij6tnZaE2ZidLzVsbwvAvNsUyj8tI2y3r8M7LWwL27RS0duFvze4jucS6vyrE/r9ZTOoP6VdkXcasCUx41zUp03vDxS2gVkya5PazEOH942wLWzTOnEc6fWCOvhGw+u6UFHnr4XJvEY7S5Ntznq7Mq1553RIzznPzOixUfmEbWCKlM3zcFzYFrYdJ0jyXiiejHZVw+tKebo3ic82lk3g+JJ2Rd4Z0mOhes6S7nJSn6byDWJT3mB9nFei+P3FeCc1jpO5G9Kn9P83r7Dxb+KEGjeycj5f5mf5BfjTYb4nR4J58FpJG/GpsC1sO05QaUUoHq98dkTrrJpRehLDgD5rWfjXrsxW2D4c6n3e+H4e0PVpKl+p+NmdQ3ljfScM/nH6QUsM79+Fzjf6NutPYeZ8Hto37k+HJ2y7MGGa/Kek/r02onW+nVD3xz0z+asl2/K5dkXeGUJ8+HdjgBzzvj5N5etnbR5uL08gXFeVP7PyQVbW61thJhwvOd/3CtvCtuMElSHgWkn92zii9abMKP32mPfFLA1LErbb5eXw8FPrawm/42YwE77K1+WJrJwI9cYjxNn2Ps+3K04+Ecdh/xTSx2zvyMru0Jm8I677jxrrjk/bnwnANDtVco6/IGwL244TlNoRyr97PUpVr5JfGPO+eKFkW05pV+SdIfTOdB+Hvaa83dHkZ/fUvSmufOsrLnj73aWJE3EUjUM4m7icInFceBwTfitxOefyGwXA9DlTcm7vELaFbccJSp2Y4Ll4PFSPWV06xn2xs2RbTmtXhO0B9ftEafwE3uqQNlfVJXVvfitfbADfDemTmsVGM77CvaJiucOG7UVxPR+FtCft9/OAviIA0+R8yXm9RdgWth0nKL2OK7uGG/U45X2hXV+e2RrKH8xoV4TtQfTOLfNr1/92LDHzbFH35q/yPZqVX0K9sdKpE5Q1FbYXxfVeTVzm78FTbpgmv5Wcz+uEbWHbcYJCL0w4sKR8AuytMe6Px0q244p2RdgeQHyId7dn2w72ZJSUfHJG3ZuvyvdUqDejXhynsLrG8psO2yFff+pY8Pj6+XZ9MEyFmyXn8ry/qSJsO05Q5khF3ds54vUvJNT/E2MORmVDILUrwnZdb4WH50FY1vNvUvPJenVvPipfDNp/1wjaPwxwwTuKsB2tCp0J2VI/GSZwQ/uVzc2wMOf7Rth2nKDMpRZc3N8N1RPpjktZ+L+lXRG2B/B7z3Z90uffvJyYTT5W92a/8q3Jyl81gvaVPODWNaqwHcXPkqU+lY/fBd+kL4ZWu11yDi+d830jbDtOMEiwXCxLWhD4745xnywNk5uZXbsye2G73xwAG/r8u9RvcMc6uFzdG07c2Tvzux5x1sObeeC7l/9nbJC+Cp3vAC5MoPJ9XyNoxzuAjw+4nlGG7Wh7jd8Rx3qv1CdDa90VUuYybC/J2/JP8z7j77wuLPaXse3+OitvhuIvXzhOadbk1x1x5uj4KaZ/uvb13fz//yG/PomfqNk44e2Nc8q8GDqTEsW69Ht+kdq7zfGa5mReRyb5GdBYl+MkYB/l23u969rvXr7t8eFF/OpLfCW1qafNO0L1A4dxOJ1wDqxswfl4N0yXNrcrbc87TTkX0j9ldzgxl7yu7g1mXV7h/qkRAmPj+2FWHhlT5XurxrbF8vIQ+2PUYTs6WuO3HHPNDsK2sN2KsB2HJb2bB5LUNvx+fuG21nGqdTG8L784/HeAcim/KFw2pu2N87IcCp1Zfv8dsPyVB97Hx7TNg9TlxfJlz3buzf/7Ok+9XqtYx99j2g9fhXbNSC5sz3feafK39m7T7pJ//1hI+3rSFXWvntgJfRCKP7twP2+Evw2dScb6vS4ZK+yBEVe+2IndqnFinB1yv4wjbD8S6o09f9Z1O7TSPWF7bsL27lBvKFO/CY62OE6V4s3yP0sCxx9d1yVV1wZ/5aFulCH705J24G4e/OP2/haqxwd3T8o1yvHKO0rqcrz2u5Zv8w8V+/hCvq2LF+mP1NiGLyv2wa9jqm+fJRyP3cL2VLcr05J3mvRRz/ZcS/ibk4nt0w51L02c6v33kkY+7sh+4w3ju/7v9Gmk42sYq0ZU+T6qcTFzr4EOahxhO/pPqDejOjBdjbp9MzthO+WCPHUujucdp77ik9J+w8Wu5tcdcYLUJQXXJVUXiTEUrml4ew8UBNH4332Yb2/R9df7ofxLBovh6u0R7OeiNwXPZ2VXwbXfivwmyI8V21ynbp8Jo31wkurVlgWnsjdktP+znXeasrRP+/KfhL97PrEfO6/uVdsT+t9djXcRU7/xvLzPxceVEVS+hVDvqfanDeyfcYXtFaF8cqXe8rRrdxC2XWyNNWwvq9En1Hld+BHH6QF7+/SHse9/I6RPknWi4ndcD/0nB6prZUlQPBHSJ2aN1wAfJ+z/78Jgk732sz/0f0hRZ+jdiyXXZXVet74W2vFd370Jx+B9fcpUtivTlHdGeQMpnuOpn0C+FNL6sY3qXr2GdvFOzSBjm/bVvMjYN8Llx7t+66YobEdHavy+z127g7DtYmtsYTve7P02PPwqXnwdcXtPn/lo3r9eTmzPjzhO/++DPuuMr1zXHbu8NpQP61gM3MM84V5bcowHfQodZwyuGlb2Wxh+zP/GguBxYIBlPV0QuOu8XnovDD9RYVOBrOocONqC8/Ge9n+m806TfgkPz7GQ6rUw/ZlkonXvpYKVxouJYT6v8OoIK9/JGsv+tqH9NM6w/XyoN94PaJf7wvbMhu3uWYpTn7IuyS9CUoY8rXGc+k4WGoPl6gGXlzLZ1aBPTOPxKhpL/sGQ++GphMD955B1pt+s25eHWN6LfZa3M/FvlyYcp3GF7Z0J2/JVC85HY7ZnO+80ZXMY7s3Y1DeK45Colereg54L/e8iNvU62/ERVb5/JlCxxxm2Q6j3mrxXyRmVbaHZV2XbXJq8iDMb+WyG7e65QuIrh3U/33Uq4ff/Z86PU79XqOO3Xh8dYpl7wmj60vgq6cWCZf3Q0P7YEqpnA46veK4YYNnrwmhej+59nT51IrGUMa9tCtsnhe2paVemNe805Yue7bjYUNvcrxxS9/5ndSiedbKpGRZjBb7dcOV7rOYFdFNj4MYdtr8O0/FaCsK2sC1sz0PY7p5Y5nyo9zmj7n73TsV6fpnj4/TqiK5JVoS0z9d8UnO5RePB47qaHLv4dsK2nxhguW8ULGvPkNu7oWd5Lyb+3dYWhe1tLdoWYXs+805ocNt6bzTsH2A5jydeS11V96ovLH5oeD2fNVz5dtW4eP6jwd8x7rD9To3f6ZvbCNvtCttlb6YsCNtTGba7Z0NeOsR6joXqeUYW5vA4PVFwk6qpCbF+Cs2+Sl42gdaXI9g/FxO2/8Wayywakrezge3tvmbam/g3O6YsbI9rsraFkm24pf2f2bzTlEPh4W/VD9rHnE/sJ19Q9/qPqRnVd9J2Nlz59ob0i+cmX/EZd9jeXeN3npIJEbZbFbbLhrosm/M6Nc1h+7shg3aUcsN45xwep6Iw+URDy3838UZKivik/EbJcjaPYP88nbD9f4V6r5P/XLCcvQ1s77YBrvFSrhd/yJc96vJ2g/VlWMtLtuFv7f/M5p2m9M4p8fEQy0q5ITaKGxlTV/fihcLVUDzRRtOWNVz59te4eG5yZtdxh+06IedMAGG7TWG77Fu5K+a8Tk1r2L7S0LFbCNMxNGicx2l/yc2NpsQhaFUzXX+WuKzDYTxv1PU6l3Bc3m3gpmBTN/AXX91NfWU1Jay0qYwrbK8s2YYb2v+ZzTtN6BeO1w+5zD8Sz49N83zt8WbJij6c0A+sU/lSp5+P5dUpDtsrW9jgI2wL22m+K1nPs8L21H9ne1hVE2AemaPjtKTkgrjpC9OykBxvkKVMwra84viNcljXloTjcjOkvyJaFLbvheEmpFt0tOa1pbDd31Ml2/Cj9n9m804Tel/7Pt/AMg8lnh9H57XulXVq/+YNedsr34EaDWGTlXrcYXu5sI2wPbVhu6y92C5sz33YrnpCeXyOjlPRd2rj2PVRfEKm35j5+Fmx1KcwVTf8XxrxcUl5qpT6oKFsHHsTT7d317x5JGz3tz3MzpuNbbiJNy15Z1j9JjTb1cByY7t8N+G3xpt2q+ew7pWOFbsXhvvO3Lgq36S+Z9fmsP21TAitUvY1gV1zvm+E7f7fNp7UJ4UmfZx+LFj+zyP8bZvya4kDecCrc+3zQ8V+GfWbKx+EtLkFUlR9rujNIbd1aX7TJPVpf0rYbtMEaeMK27tm6PpvXO3KLOSdYfV+qqvJV+c/T8wn785h3Su9mPhxgj+wTuV7KczHa+Rra/zOLwPQJl+F5mYMFrZnL2xXrWtewnbZpzyPt7DupnwHetQzyT+XsA2pM9qnTNZ3eIz7d9pmIz89pm0pm+TrK+3/zOadYcTzv3e4y9sNLn9TYj65NsIbG62se0tD+eQgX05J5dsS0kNok2Onxh22d9T4nW8GoE2OlpyvrwjbwnZLAsWkj1PZK9mvt7DuvhiqX5sctXjhmvIK567EZV1NWFacKf6plgTcNry6Pe6nyq+E6RkX24Z2ZVbyzjAO9GmbVjW8jh/C+N8ybv21R9UdzA+mpPIthPaNwRzFhWKdT5xtk22gVd4I45+YxcWWsD1tx6lsuMXuFtbdqu/ojuubxymzkr+XuKx9Na414qujj4zwd21M2IZzY9rHKa+0j+up8nthdh62jKNdmZW8M4zeTymOYuLG1Jzy0zxde3w4wQrQdOW7kniAb05x2E4dD3EntOcVDaC6Ezo+5/tG2Ba2F/0VxvcN3CacaUnYPpJwfOoMRThfI3DH7zq/NqLflTJXze9j2scpr9iP66ly2dj6vWG6jKNdmaW8M4hn+6x38wjWE7PHtcR24+l5ufaoCot7pqjyHQnpHcMTUxq2f0tc37SN14F5MEsT2gjbwvYojlPVW2ptfGOr6sJyXGE75Wl0nXGpccbglNfJR/1q+ZLEsD8OexK25a0xbcssTbg5jvZ/lvLOIHrnjBnlk+X3EtuLE/Ny7VH1Xc8Xpqjyba3RIbw3ppO3yYP1RI3ftyUAbVM2echPc75vhG1hO6oaE9vGsH2vYptvj2k7Up66/lNzmfEV7hs1A/fi66lNvlpeNR79zpj2ccorsi+NaVsulGzDU2G6jKP9n6W8U1e8cXZ/gPN41CVu05pZr3sp45x3TlnlS70L29RMeOMM258mrutXmQZaqazNvTXn+0bYFrajqsnG2ha2U5663h3Ttjw5om2Jgfv6ABfSTb5anvJa6jiGzqV8ZnZcQx3KwuNCmC6TfmNmGvNOHe+0MGhP4ssGE7n22JCwkmm70/NmjQO8f4rC9tqQNtNoW8e0AR13J3yxKGwL220+Tq9M8IJ4VBfx4zq3U8Y2DzozerwG+XnAi+n4AGDYsZlnEtazfAz7OOWhx6oxbMeSFtzcmaZ2ZRbzTp26cjW0N2zHebSWzvK1R8onDHZPWeVbqFGp4p3aFVMStk8mrueMLAOtVnbB+qSwLWzPedjeX7H8tn2PPjVsjyMIjvope/ytqZO09iufDXHN9VXC8sfx1kPVdozrdfayGdovav/nIu+keqHFQbvJh5+tvfZI+YTB3imsfC+GeuOK2h62U6fRj+Oq1gSgzU5OqLMXtoXtaThOr4V2TD6Vamli/7ytJceniTAYrx0Hea08lj+z8swA60yZcGkc7efpim34dkzHeXdoZsb5eWn/ZzXvpOgd2392jMf1VGj/8NdWhO1DU1r5Up8Ex/Jyi8N27JRuJ65jqxwDrVf2+ZE353i/CNvCdnQgTN+XNlImHtrdkuPT1Kzd8Qn1x2GwSZfuh/pjuVMeohwcw/79vWIbPh3TcX69ZBs+1P7PVd4p0+8NiHEONX2+Rrvw/DyH7WNTWvliR3A58QDfHeIgjzJsP513jG1/BQNI91LJefylsC1sz3nYrpqAqo0TgN5K2C9vteT4XBjBxXzqddAwoTBlzO2xMezfqpsLe8Z0nL8Mk58NfdbC9rTmnTK9cwxcm8Cx/TWxPfh6Rute0hiGb6a48sUJPVJfdbqV74+2hO3YYKc+0T4YYLy2hfaPAWqqNN0GPlOyrh+EbWF7zsN21bCpGHZWtqzuXkjYL+O4kZYyZntUrxjHBxYXB2hf/1NjHVWTxJ4b8f5dG9oxOVpVnXs6TJ82jNme5rzTz/I+OeK9CRzbAyH9jZd1s3jtsS6M75WjSVW+x0JnjFDqga5797npsL0sdCYRSb1BMM9jPBG2pzFsLwnFT0fuznGdEraF7SjlW9Evt6zupkzeNY4n8imzkb874m3YW+Oaq+43oc+HyX7PfHfF+sc5MdndkuvYafyqxajblXnIO70O9qkbj03g2MaJFW8mtgUfzeK1x5LEH//olFe++DH372s0/PHp0qYJhO09NTqpOKPx4zIfwvbUhe3oUsn6NgjbwvYch+31Ces427K6+1pIu5k/6s/bpHxne9cY9kf8nYdC+jC41Dd63k1Y1iifjFV9q3hc3wteH6ZrmEUb2pV5yTtl1xmTbDc/TNz/sc1YNovXHimN4cszUvliQ3mvxkV2rJhVr5YPG7ZjpToQ0sc03Az1JxYBYbtdYbvsSdiLc1qnhG1he1HV68Ljft0wPg0q+3TXpsS2ZNRBd1fCfltIWE68rvmrge2Jr11/l7hvNiYs75mE5Yyy/fy6Yt1PjKk+lk0W18YJBNvSrsxT3uk3MdkLEzy+j4X0yRQPzmDdq+zcYzk1Q3d64lOj06HexXY8QU/mIXdnfudr6QBhe0le4eIyDuV/mxr+4yvj8a7pygDC9rSH7bIxTJ8J28L2nIft8wnr+WRMvzf22/FNsvjWWdkTl5T5YUZ9bldNLpc6Odridc36hrbri4R980bisv6qWM7REe7ff0rW+8sYz8GPS7ZjWh/GjKNdmae80/tbr4fJDy9IzV5XZvHaI+W1nHsjCnmT/O5cvBN9PNR70j2J8nsezFfIdwjbMxO2NweTpAnbwvYw1yXxKck4hlItvv54ouLffZKwzddHvK3HK9afGsQWw/aBBret6sFE6gRyn1Ys5/KI9u0TFet9fYznYNmwyM3a/7nPO+vCw0+RD7fgGNf5DNiWWbv2eDrxhx+a8spXJIbYV/M7Lm0J3n/kHcpzMh3C9kyG7XiH+W5JZ790DuuUsC1sL3oq8dz8fsS/dVfXOVn1lHdj4jaP8luyZcPR7oT0m/aLwfhMg9u2Nt+Gou1LXVfKK/trR7Bv3ypZX3ziPa5xpktLrlXvaP/lndCZZGyccxnUcSnxGJyfxWuPqwkruxqafwWhDWG79wL42dD5ZvWXeYdzM6SPMxikxAvu+CQr3pGOY0XmdXIkmDdlr1Rtn8P9IWwL24NclI1qdu0Y6ha/n506Q27KJ8BOjGh7V4bmXrs/23WTYXmD23g0NDPp3Q8Vv3X/CPZv2TrH+dRwW8vbh7a3K7Oed+INtdsTDK5VDtbIR4/PWN37b0OR8sPfnvGwXWZpXonj3euteYNX5+ne211/E/9+VZjPp1dAx6GS9uJ9YVvYnvOwXeeirOlJseJToMWxwddD+hPhZ0Pa6++j+PxO2XjteFO/zizLZ0cUXPeE4Z9sR1UTwX03gvpQ9lT7kTGef2XX62+F6TWudmXW806/64qXWnScY1ua+hbxp7N27ZE6S9zt0NyrCKsS1vfmDDQQi2WbbAF0KXsd8pc53B/CtrDdbSFUT4bVXfY2tN4N4cHJznbX/PtTYTKTu5XN+v1ezWV1h+0mvx29PQw/ZnvRL2F8T8XeH2Moq/JzmPxs6NPcrsxy3lkaHp6o8W5o34O9M4ltehwWsXKG6t5/HUn88fFEb2JsSsrdpS+EbWCGFYWJ+3kHLWxPPmxXzaB6eowXIafn7DilfL+6u3wU0j5tVSR+Gqf780CDzEy8NlR/Yuhew2GwbPKuywNcbPdOZrZ1DGG77hP05yr28bGGtjm+Rn+zYB2/hfHO8FwW2q6H6TbOdmVW806/t4HaOLTgQI02/d0Zq3v/fQ3m78Qff3rIOyVbE9dzqeWNw8oaFWbXlDeE8QImvqoXP4F2IgBNOFbSZrwibLcibJ+r2K4mZ4//vmJd5+bwOP0S6k8wWvcp94bw8BPpa2Hw14NfSNjOb8dwkyY+nXtygOX1hu2m3rTZG4pvLq5uuP2My9zUwDa/U7L8cc/8vS9M5pNns9auzGLeidvYbzz6By081k+E9Pb87zD6p9tjv/bYV2MHfBsGe/LyTI1K3vSnJ5q2u8bveHMKG79H8gv+r8ODYyzOBqAJu0K7n2IK2yHcqNiuWw2u61bFuv6aw+O0IWG/9CsxLMcxf3GccHwdtPsJZHxatS3vl78vCFLPDrndHyRsYxPjoXeWLH/PgMvs95muJj5t9XVo9in0ivzmStlT/WGeTK4LD082Ncnx0WVDFKZ9Us1xtyuzlneK5oDZ18JjvSTUm3j6oxmre/91vMYOiK+t7K2xc2PjtPi5m6s11hMbzDie5/PQef3jSGjHGITTNX7Dj1PS4G3MT9rvS04GYRua63T+CcWvmi6fo33RxrC9NPGioIlX/lPelLofxvvaaluO054BwvYw5dWGtvurUD0m8Zkhlr+25GbQMDf4zxZs6zBPcjcWnEux/Xt0iOVuqrgZc2bA68X4Nt9PYbwzyldtT9HEUn+3oF2YxnZlVvLO2pJzYH9Lj3edG6ix3Xhyxurefw/qd6H+a1txTMKOnovD2DjEVyji5Bx/hgdfbXoqDNcZLky4ouwdYJtfbHFDF4/H74m/Q9iG5nwRvEre1rC9fYzh7JUwHfN/TOo4vTGmoP3OmC/oY1Aa5Cn6mqxcKVjmwSG3+WzBcm8MeNEbbyQVfQN8d0PnadkMx3WfTC4r2QfnwmQe9pQ9iT0Wpt8k2pVZyDsLFb/hZAuP9ZKQPiP5YrkSRjePzcSuPWJDc35EHdmdrouFfweo5B+EZsbhDGpFSHs9rOi3v97SO5BP5g3I5/nJeUvYhrF4PozvEzYutupdiKV8N3lxoqRhLgQeKQlOveX70MykPdN4nEYduF8b0Xa/U7Heu6Hea9rxGup6QXDf2cD2ng3lwybq7Kf1JUG7yeF12yuuW67nN8Wqrr/ieNKLofiJ9qTeqiy7Jn9e+z+XeefRUD3PR3wqvKVlx/qdAfdnHNe+cdauPWKDdKThihfvij5b4wcujrv6OCtPT+DOy0LeUcTO62AeQu81sB/izJbxNZFX8rtjG/ITvk0hfG0oHqskbEOz/gjj/Savi63ykP1SSUAoKvFpRhxzt6LGulbmfcvVUP9CbP+EQvekj9POUDw79KDl+hgCy9aE43wlD91rC+plfApcNGHfhQbbirOJF74HS9a5Ob92u1fQrr06gn28Mb/xVXWs49sGe/Prr235f75asm/vh8nOu/NoKB7O8of2f67yztK8vh7Jw3zqa9hxAr1dYXI3auObOHsauLERf8upvC1cOQN17//tCOUTUKSWs/nOTvmBcRKYz0Ln0w6TsBDGOz6suxxpUeN3StiGsXi7pE04LGyPvMOLFzDxVczvwvA3VOPFQJy9Od5Q7Td0aEv+v/0c6k0SUzSu/7sw/GvD03ZhEq8lTjbQ38b9/1HNGyTDiK+dvp94kRyf0v6YB8AbJXXlSmh+iNrZmvsx3pi/nP9dDOF3K24oPDPCfRyv394LxQ8L6pZ4fk36+9XvhfZ853uW25W2553XGqrT9/L2Ze+I9+fX+Xl4P4wuM52ckbr3/3d9DuaNaN0d8UMoHmPWO0nG0fzu76Sf8ArbHUeFbRiL1SUh71qY/slv2t7hjarN79eeHxzBer6Zk+PUK75ieWKAGyS38wvcdROq63HYQHyV8vcw+MXyN3k4GIWzI6ij8an+W2Nsy1bnIfXagDdh4v5tw+vZS0p+w70w2CfTtP/TmXea7jtGPVP5KNqRUfR9rfwSyhP5AY8d3M95pbmbl9t5BY1PROPYqscrlhUbkPg6z/Y5uZicNkeE7akTz889dsNU+nyCnaKLLab5OC3P2714ARufBMexy3fy65L4n/HJcPx6SHxFc2fLrjcWr6ni2w4Xeq6p7ub/f3xT4mQeHuP2T2LccFxnnNslvr75dr69Z/IQ/U/X/u7e7nP5Pt864X38TB704z78tWcfL9aPM/k1z57Qrq9AvFxyrn2uXZF3cO2BsM34xFchr4R2vR1Buo0ljf2vOjwcJ5g7F0vOtY0z9Du1K6h7CNvCdustfkJK2J5ep0N7P/mkw8NxgvHZVnKefa1dAXUPYZvxeSm0c9w/9TxZ0uD/rMPDcYK58VPJefbEjP1W7QrqHsK2sN1acazQLWF7ZpTNsvyCDg/HCWberpJz7IR2BdQ9hG3GI47TvhzaO6M99a0PxbMrxzH5szq5ig7PcQI6bXzR98Jj37BuBn+zdgV1D2Fb2G6lfmN8he3p92GY/e+q6vAcJ+Bhb5WcX4e1K6DuIWwzHkXfQRe2p1/89EzRt1XjkIG1OjwcJ5g5a8KDw8K6y59ZWaZdAXUPYZvR+6ykYRC2Z8POMD8z0erwHCeg893monNrh3YF1D2E7eez8mlWvg+du7NxfNHdrFzPO5F9YbRjTp8LnVdw4+vVN/N1x224k5U/8m14LSurR7T+bfn6v8nKjXy9i/vgn6ycz8on+X4axMo8aP0rbM+FL0uO8x4dHo4TzIwXS86r49oVUPeY77D9dOh8mujfhPJnHoqb9GroTB71b2K5l/++JkJ3fK0rjqO9VmP9scQJUOrcqd6a37T4d8iyQtWeGvFY/VFwHP/OyqM6PBwnmHpr8ja96Jpp1vtt7QrqHsJ2Sdh+Z4DAF8Pu9ga2cV1ByI9P1W+E4rFPi+XGkNuxJe8Iu5cZZwePT8835x1k/DTX3qz8WLANHyau61YYPmgL29NncyienfwHHR6OE0y9CyXXSk9rV0DdY37D9hdDhL54F3eYiZ6eDw/eCY5PfQ/2CZPx/49Pvv8Izb6Su7/PcuJY6rLX5ItmGX0nYX3L8t+yWM4XLOtoz7/rLUyf10rq7sc6PBwnmFofl5xPB7Qr2hXUPeY3bB8LDz7NjUF3Q1fYfCwrh0Lxq1GxfD7gtj0bOuOhF5cTg+eqir+JQfOHgu24H+q92r6nzzJ+HHK/PlNzH5wNxmzPk89LzqN9OjwcJ5g6+0ZwfaRdAXWPGQjb/8n/7zjx1xsVy4kB/GYofkWq7tPWx3oC/C8h/XMYj+bb3G9briVuy4qCGwgHE7dhdR7uBw3rwvb8OldyHm3V4eE4wdTYEoqHCJ3XrmhXUPeY37C9OElXHO/8bOKyXimpyC/V3K6fwoNPpDfU/PtPS7blg4S/f6Pgb9+osQ3fFizjMWGbEmVvZ8QbQNM8tk+H5zjBvHgqFL/192OYvyFf2hXUPYTt8PDEYhtrLCu+Wv5XGP6TFr1jV48O8LueLvlddxI6uaJPb52ssQ3HCpaxW9imQhwu8VPJeblJh4fjBK21KW+r+50/P4XqIXHaFVD3mPGwHWfF3jzA8r4qWN63iX+/0KeD2jzgb7tRcmK9MmDIvVRj/W+G4SdDEbbnV/zeetHs9nHIxjQ+4dbhOU4w6zaH4mF1P+Ztu3ZFu4K6x5yH7bMDLu/1guX9k/j3B8PDT/EGdarkxKp6Qv11A2F7fwNBWdieb3GegjOh+IbYNh0ejhO0xrZQ/AnPMyF97hntCqh7CNt97QnFkzul+LXn704M8dvKvg1+c8DfUWfMdlHYPiZsU9MnoTPpX7/yqg4Pxwkmbn9JO/2J3aNdQd1D2G4ibO8cojJv6PM374by70mXlb0VJ9dCxfbE2dgXZxSP//n+AB2vsA06PMcJ0K5oV1D3ELYnGrYPJJwQTZaUV3DX5r9pzQD7QtgGHZ7jBKBdQd1D2J542D4x5rC9e4T79fnQ+YamsA06PMcJ0K5oV1D3ELYnGrZ/6fM3L0zRvoxPv+Or579XnNTCNjo8HZ7jBGhXtCuoewjbYwvbd/v8zd4p2IdbQmf28sXx3XHytU/zImyDDs9xArQr2hXUPYTtiYXtpQV/83pL91ucXC1+puxy17b+nJWXs7Ik/zfGbIMOz3EC0K6g7iFsTzRsL28gmI5DnOX87az81bWNP2bluT7/VtgGAAAQticatlcU/M3Jluyn+LT6rdB5RXxx266F8jHlwjYAAICw3cqwfbEF+2hTVi712T+rKv5O2AYAABC2Wzlm+1743xjoSdgXHp647avEvxW2AQAAhO2Jz0Z+r+DvnpnQvnm9z7b8VCP8C9sAAADC9sTD9p8Ff3d4AvtlR8G2bKqxDGEbAABA2J542P664O/+HNFv/z4r7/b57+PM6Nf7bMePNZcvbAMAAAjbEw/b75T87b6Gf/ehfLn7S/633vKhsA0AAMC0he1nS/42Pt1e1tBvjmPA74fOZ7wW+vzvFwu24eUWhe3PVV0AAABh+9/Ev79e8vefNPB712blr3x5/V4hXyhZ/0s11/V6A2H7TMEyvlB1AQAAhO3UsH245O8HCbzdVmflcr6cGLhX9Pk3T5es+82a6zveQFD+pmAZJ1VdAACA9jpaEObODbi83SVhNeWTWWvCw9+17v3u9p4BtuuxrPzWtZxXC/7dtpJ1n6qxvviE/FoDQflEwTIuqroAAADtVfT09eaAy9tbElaXJy6j6ul2LJ9lZWXi8uJY678TbySsrgj6axPX+UXJcn6usT/fL1jG/Xxbi8Qn9JtVbwAAgMn4piTMLRlgee+VhMznE5cRJ0K7nBC4b+Whe1dPkI9Plbdm5e2sXOn5m6sVITW6XbLOC6F8orb4avqpru0r2rdr+vxdv8na9pRsy/sF2/BsfnPha9UbAABgMm6WhLmtAyzvQsnyXquxnMfDg0+jmyg3srIhYd3HK5YTX0ffF/435jvelIgznMcJ1xYnX/s+/zdFyzid//3S0HmlPc62/khBeL9fspzDXX8X99mH+b+/0SfQAwAAMAbvVITKnwsCYJG9Fcu7mhh2Fz3TYOCO696YuN4nKgJuVYlPlOPT71U1l7OiYHtO1Fz/rXzfAQAAMAYxzMXZwuMT2EuJwe2f0PlUVXydeVPB8uIs3T8mLi+Gz/jqepxV/LGEbX68xrYWlRN58K3j4ADruRMenrH8dOLfvlSxD24nLifenHhWVQcAABif3UOG1t5J014acnlHErc7vqb9Vij/Bne/8t2QwTO+Bn4r8QZCnBBtXZ9lxP/uRsnf/pGVLQnbsiMhcF9IvIEBAAAAD4Tu+CT98zxIx6fud/MSg+ivofNZrdcKgu8g4mv0h7LybR6847riE+w4xvpUvq6qCdfitsRx4H/nfx+XE5947w/1JqFbHzoTwv3ZtR3xqf/R4Gk2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DC7tmflclZW2xWo1wAAAM24kpV/s/JLVlbYHajXAAAAw3smK/fzYPJdVpbZJajXAAAAw3szDyWxnMvKUrsE9RoAAGB4X3YFkzOCCeo1AADA8GIIuRAefBLo1VvUawAAgCHFiaR+6Qom3weTS6FeAwAADG1VVn7tCibx/15rt6BeAwAADCd+m/hSVzC5npXNdgvqNQAAwHDWh/99OimWu1nZb7egXgMAAAznVlcoWSwnQ+eVXFCvAQAAaoiTRx3tE0i6X799wW5CvQYAACblbMnF/bSX+N3iDQ6xeq1eAwAAQkmzJY5/PZaVxx1q9Vq9BgAAhJLmy7MOt3qtXgMAAEJJM+V08Akl9Vq9BgAAhJJGys9ZecohVq/VawAAgGpLsvJKSRj5O/g2Meo1AADAQO72CSTfZmWNXYN6DQAAUN9TfQLJIbsF9RoAAGAwq7JyuSuM3MzKVrsF9RoAAGAwK7LyU1cg+SMr6+wW1GsAAIDBLM3Kd12BJIaTR+wW1GsAAIDBfdMVSM5nZbldgnoNAAAwuI+6Asm5rCzYJajXAAAAg3ulJ5AstUtQrwEAAAa3Ofzvu8NxXOsyuwT1GgAAYHDxSd8feSC5mJWVdgnqNQAAwPAOZOXPrKy2K1CvAQAAmrPELkC9BgAAAAAAAAAAAAAAAAAAAAAAAAAAAAAAAAAAAAAAAAAAAAAAAAAAAAAAAAAAAAAAAAAAAAAAAAAAAAAAoEXWZ2WT3UCDns3Ko3YDAAAwb57Iyn+ycjEr/2blG7uEBgL2J1m5ltepfVOy3e/l2xu3e4nDCAAADBKGPszK73m46C7CNnUtzcrurBzLyo0+dWoawvaSrpsDsbzosAIAAFUW8jB0PCs3+4QhYZu6NmTlYFbOZuVeRZ2ahrD9Us82/+AQAwAA/ayrEYaEbaqsysqe0Llh82eN+jQtYfv7Ptu92WEHAAB6/TtgEbbp5+wQdartYXtjwXZ/4bADAAC9jmTl/awczcrJUP36uLBNmTfzOvVuVj7Pytch/Y2JfVNwrvTb7vj71jj0AABAmTgB1JfCNg1am5UrUx62l2fldsm2v+cwAwAAVeK42/vCNg16ZcrD9usV2349+AwYAACQ4JKwTYPWTXnY/i1h+19xmAEAgCqnhW0atGSKw/aWkDbm/KLDDAAAVPlG2KZh0xq2T4f0GdWfcZgBAABhG2G73GOhev6C7nLSYQYAAIRthO1yh0O9b4XfzwM6AACAsI2w3UccZ36jZtiO5X2HGgAAELYRtvt7OTz81Ppawu+4mZUFhxsAABC2EbYf9mN4eDz22yHt6fYBhxsAABC2EbYftKnP9j2XldVZuZfwWy453AAAgLCNsP2gz3u27deu/+1YSHu6vcUhBwAAhG2E7Y4VWbnbs20Hu/73zYlh+4xDDgAACNsI2x1v9WzX7aws6/k3PyUG7vUOOwAAIGwjbIfwe892fdLn37ycGLY/dtgBAABhm3kP21v7bNeGPv8u9Rvc8an4coceAABoMmzHQLI9K59m5WxW/g6dsbBxNuc7Wbmala+z8mZWHrPLWy0ey52h85T3dOh8S/pO17GMs29/lZW9ofgb09MQts/1bNOFkn97OKQ93X5d9QEAAJoI23GCqXezcj0xjMRyPw9ra+36VlmXB+x/ahzL+DT3w6w8MmVhe12fbdpd8u8fy+tt1e+6ohoBAADDhu0YTv6qEcx6S3xi6pNJkxcnBPsgFH9TOobMeDPl26z8mAfs3n8TA/qBKQrbH/Vsz7WEvzmZWK93qFIAAMCgYfuzIUJ2d4mvJT/vEExM/LTV7wXH5kQeHJf2+bs4tvmd8PDNlvja+aqWh+34e272bM9/Ev7u+cQ6fV61AgAA6obt+BT0bENBe7HEwPaIwzB2e8LD35iO5desPJG4jDghWO+NlystD9uv9mxLfKK/OvFvLyXW6Y2qFwAAkBq242RY34aHX7+NryBvDw9+n/jRrOzPyuXEcHLEYRir/QXH4XR4+DvTKfaFejdYJhm2f+nZli9r/O1rib/vc1UMAABIDdunu/67W1l5I3Rmri6zJA8eVeEkPl1c41CMxUsFx+DbhONZ5tUpCNub+2zL0zX+fiGv+ynDI1aqagAAtM220Oxrym0ubfiGdUrY7p5QKr5mXPfzXacS9sV/VP2Rey70nwitqVf5j7c8bH/Rsx0XB1jGx4m/8ZDqBgCAsC1sV80a3j350/IB1hHHxN6pWM8vqv5IrQ7Fs8fvbmgdMbDfbmnYfqTPjYb9Ayzn8cRz+6oqBwCAsC1sp2xrnBht6RDrORaqv7+9oPqP/Tj/0PB6Umaqn0TYPtSzDX8PUd/OJ54zL6h2AAAI28J2WfluyKAd7UpYz07VfyReDOP7LvTOlobtP3u24eMhlrUj8fz+QdUDAEDYFraLSvyU04oG1rMQ2j1L9ayKN0muFuzvP0ewvmUtPM79wvH6IZf5R+I5vkkVBABA2Ba2R72NVTM5+wRY894s2d8fjmidbQvbva99n29gmYcSz/GjqiAAAMK2sD3qbTxXsa7jqn+j4qe8rpbs7y1zELb7TWi2q4Hlxk973Q1pn7VbrSoCAMD8GWfYPl2xrpMOR6N2VYTAJSNab5vCdu+nupp8dT7lG/KxvKsqAgCAsD3KsF21rjaG7UdD5/X2+IQ4PsmMn0KLrwavn/Jj++MI19uWsB3nCegduvB2g8vflBi2r43wxgYAACBsj3VdTXgudD4R1W9bY4jb1uLjGidGu1eyr7+cg7B9IDz8NH9Vw+v4ITFwm/wPAACEbWE7s7YkaHcH7rY+4a761NoHcxC2L/as99gI1rE3MWz/pKkBAABhW9juvDqeEqK+bOlx/XCCgbcNYfvZPuvdPIL1xNfDryXWlac1NwAAIGzPe9i+nhig7rT0uJ6t2O49Mx62vwrje7L8XmJdOaG5AQAAYXvew/a9kP4Jt4UWHteqb5q/MMNhO35q635o36f+4jat0eQAAICwPc9hu2q8dneAattM0wsJ271zhsP2Oy0M2ovlsCYHAACE7XkO28cTw9O3LTymGxK2e1afbMcbH1dbHLbjp+OWanYAAEDYntew/XjojMeueqr9VAuP6faE0Ld7RsP2Cy0O2otlv2YHAACE7Xn+zvaOrNwOxROj7WnpMd2ZEPj2zmjYvtCzrrNj3O+nEsP2r5odAAAQtuc5bEfxO9pfhM7rv/fy/4z//4YWH9OUsH1oBsP2xj7r2jHG/f58SH+6/bymBwAAhO15DtvTKCVsH5vBsP1pz3quTWDf/5oYtr9WTQEAGLdtof1jLpsqbQiXwvbs2T7hujeJsL08PPzK/3sT2PcHQvos9utUVQAAhG1hW9ieHusS6t7fMxa2D/YJs49NYN/Hz67dTDz/P1JVAQAQtoVtYXt6LEmsf4/OUNi+FCY3MVqvDxP3f7zhsUx1BQBA2Ba2he3p8XdC/Xt5RsJ2v4nJXpjgvo9P1O8ntgEHVVUAAIRtYVvYnh7fJNS/UzMStnt/6/XQebo/SacT24ArqioAAMK2sC1sT493E+pf/JTZyikP23F8eu9T5MMt2P91PgO2RXUFAEDYFraF7enwdGIdHMX3tscZtj/qs/y2zPJ9KfEYnFddAQBg9gjbs+tqQtCL/6bpV67HFbZXhIc/99Wm4HowpN94e1x1BQAAYVvYng6HE4Pe21Matg/1WfZLLdr/8WbAvcRj8KnqCgAAwrawPR1SZ8WOT4ebevV6VcL63mxgPUtDZyK07uXezf/7NjmTGLbvhNGMnwcAACakatbk02MMHqcdjsYdSQx7P4dmvvmc8jT9iwbW0+8V7TberDkQ0l8lf1d1BQCA2XGuIgD80OC6vq9Y1zmHo3GPhLRvbi/e7BjmyfDWxPVcGvI3xW3sNx79gxbu/ydqhO14nDzdBgCAGXGjIgDcanBdtyrW9ZfDMRL7agS+b0PnVfC6nqkR6mM5MMTvORTG8/3uJsTJ5+7X2C8fqa4AADD9liYGgVUNrGtlwnruh+ZnxqbjeI3AF8dC760RJt8KnfHSi7Obp67ncla+zMrnofO6+5FQ/WR9bSi+abO/pfv+Vo19Es+BJ1VXAACYbtsTA8CrDazrlcR1bXNYRiKG2O9Cve/A/xE6Y7B3ZGV517IWQueV8fey8md4cKK1p8Jw355fKPkNCxW/4WQL93u8GXGv5j64Epq5wQUAAEwofF1IvPj/bciL/0fyAJGyrjiue5nDMxJxv54fMgyXzaa9eKOk7t/GUB/HW28q2fZHQ/WY//hUeEvL9vk7A+7POK59oyoLAADTFbLjt4h/rXnxH59gxnG2K2qsK746HmeNvhrqh6/9QvdIxCetR0KzQTuO+3+2ax0pf3MtKx9n5emKuroj3947If017KNZ2TXB+rMmK3sauLERf8uprOwOJk4DAIDWBuxjofMKbt1XWvsFgF9CZ6zti33WtSX/334O9SaG6lfu5dt80CFs3I78psawQftsHi5DQtiOE+B9lpXnErbvtYZuBMQ6FMdM7x3x/vw6dF6jvx9G8+ZAW1+TBwCAubYwoov/I33WdXAE6/nGIRyJJfnxujTAMYmfhCsaX9/97/4JnSfNW0O9ye+arkejnqn87AhDtvMAAABgSj2RB9wTofNWQgzJd/NyOw/k8ZXmN7LyeMWy4ivicfbz7cHs8gDwX/8Hw2EcHtK+nSUAAAM2dEVYdE1hdGhNTAA8bWF0aCB4bWxucz0iaHR0cDovL3d3dy53My5vcmcvMTk5OC9NYXRoL01hdGhNTCI+PG1zdHlsZSBtYXRoc2l6ZT0iMTZweCI+PG1zdWI+PG1pPmQmI3gzQTY7PC9taT48bWk+aGVhdDwvbWk+PC9tc3ViPjxtbz49PC9tbz48bWZlbmNlZD48bXJvdz48bWZlbmNlZCBjbG9zZT0ifCIgb3Blbj0ifCI+PG1vdmVyPjxtaSBtYXRodmFyaWFudD0ibm9ybWFsIj5oPC9taT48bW8+JiN4MjE5Mjs8L21vPjwvbW92ZXI+PC9tZmVuY2VkPjxtaT5jb3MmI3gzQjg7PC9taT48L21yb3c+PC9tZmVuY2VkPjxtZmVuY2VkIGNsb3NlPSJ8IiBvcGVuPSJ8Ij48bXJvdz48bWkgbWF0aHZhcmlhbnQ9Im5vcm1hbCI+ZDwvbWk+PG1vdmVyPjxtaSBtYXRodmFyaWFudD0ibm9ybWFsIj5BPC9taT48bW8+JiN4MjE5Mjs8L21vPjwvbW92ZXI+PC9tcm93PjwvbWZlbmNlZD48bXNwYWNlIGxpbmVicmVhaz0ibmV3bGluZSIvPjxtbz4mI3hBMDs8L21vPjxtbz4mI3hBMDs8L21vPjxtbz4mI3hBMDs8L21vPjxtbz4mI3hBMDs8L21vPjxtbz4mI3hBMDs8L21vPjxtbz4mI3hBMDs8L21vPjxtbz4mI3hBMDs8L21vPjxtbz4mI3hBMDs8L21vPjxtbz4mI3hBMDs8L21vPjxtbz4mI3hBMDs8L21vPjxtbz4mI3hBMDs8L21vPjxtbz49PC9tbz48bW92ZXI+PG1pIG1hdGh2YXJpYW50PSJub3JtYWwiPmg8L21pPjxtbz4mI3gyMTkyOzwvbW8+PC9tb3Zlcj48bW8+JiN4Qjc7PC9tbz48bWkgbWF0aHZhcmlhbnQ9Im5vcm1hbCI+ZDwvbWk+PG1vdmVyPjxtaSBtYXRodmFyaWFudD0ibm9ybWFsIj5BPC9taT48bW8+JiN4MjE5Mjs8L21vPjwvbW92ZXI+PC9tc3R5bGU+PC9tYXRoPoQP05UAAAAASUVORK5CYII=\&quot;,\&quot;slideId\&quot;:590,\&quot;accessibleText\&quot;:\&quot;straight d straight capital phi subscript heat equals open parentheses open vertical bar straight h with rightwards arrow on top close vertical bar cos straight theta close parentheses open vertical bar straight d straight A with rightwards arrow on top close vertical bar\\nspace space space space space space space space space space space equals straight h with rightwards arrow on top times straight d straight A with rightwards arrow on top\&quot;,\&quot;imageHeight\&quot;:36}]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66678</TotalTime>
  <Words>4597</Words>
  <Application>Microsoft Macintosh PowerPoint</Application>
  <PresentationFormat>On-screen Show (4:3)</PresentationFormat>
  <Paragraphs>301</Paragraphs>
  <Slides>47</Slides>
  <Notes>6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Apple Chancery</vt:lpstr>
      <vt:lpstr>Arial</vt:lpstr>
      <vt:lpstr>Calibri</vt:lpstr>
      <vt:lpstr>Times New Roman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15</vt:lpstr>
      <vt:lpstr>Example 16 - Faraday’s Ice Pail Experiment</vt:lpstr>
      <vt:lpstr>Example 16 - Faraday’s Ice Pail Experiment</vt:lpstr>
      <vt:lpstr>Example 16 - Faraday’s Ice Pail Experiment</vt:lpstr>
      <vt:lpstr>Example 16 - Faraday’s Ice Pail Experiment</vt:lpstr>
      <vt:lpstr>Example 16 - Faraday’s Ice Pail Experiment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Craig Fletcher</cp:lastModifiedBy>
  <cp:revision>1524</cp:revision>
  <cp:lastPrinted>2020-01-23T23:10:51Z</cp:lastPrinted>
  <dcterms:created xsi:type="dcterms:W3CDTF">2017-08-16T17:34:12Z</dcterms:created>
  <dcterms:modified xsi:type="dcterms:W3CDTF">2025-09-26T00:17:43Z</dcterms:modified>
</cp:coreProperties>
</file>